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6"/>
  </p:notesMasterIdLst>
  <p:sldIdLst>
    <p:sldId id="283" r:id="rId2"/>
    <p:sldId id="284" r:id="rId3"/>
    <p:sldId id="286" r:id="rId4"/>
    <p:sldId id="285" r:id="rId5"/>
    <p:sldId id="256" r:id="rId6"/>
    <p:sldId id="264" r:id="rId7"/>
    <p:sldId id="270" r:id="rId8"/>
    <p:sldId id="260" r:id="rId9"/>
    <p:sldId id="273" r:id="rId10"/>
    <p:sldId id="272" r:id="rId11"/>
    <p:sldId id="274" r:id="rId12"/>
    <p:sldId id="275" r:id="rId13"/>
    <p:sldId id="276" r:id="rId14"/>
    <p:sldId id="287" r:id="rId15"/>
    <p:sldId id="266" r:id="rId16"/>
    <p:sldId id="279" r:id="rId17"/>
    <p:sldId id="280" r:id="rId18"/>
    <p:sldId id="290" r:id="rId19"/>
    <p:sldId id="291" r:id="rId20"/>
    <p:sldId id="292" r:id="rId21"/>
    <p:sldId id="293" r:id="rId22"/>
    <p:sldId id="294" r:id="rId23"/>
    <p:sldId id="288" r:id="rId24"/>
    <p:sldId id="289" r:id="rId25"/>
    <p:sldId id="267" r:id="rId26"/>
    <p:sldId id="268" r:id="rId27"/>
    <p:sldId id="271" r:id="rId28"/>
    <p:sldId id="277" r:id="rId29"/>
    <p:sldId id="281" r:id="rId30"/>
    <p:sldId id="278" r:id="rId31"/>
    <p:sldId id="265" r:id="rId32"/>
    <p:sldId id="269" r:id="rId33"/>
    <p:sldId id="282" r:id="rId34"/>
    <p:sldId id="259" r:id="rId35"/>
  </p:sldIdLst>
  <p:sldSz cx="24382413" cy="13716000"/>
  <p:notesSz cx="6858000" cy="9144000"/>
  <p:defaultTextStyle>
    <a:defPPr>
      <a:defRPr lang="en-US"/>
    </a:defPPr>
    <a:lvl1pPr marL="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orient="horz" pos="8244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1"/>
    <a:srgbClr val="1286E6"/>
    <a:srgbClr val="9CCA40"/>
    <a:srgbClr val="F5D239"/>
    <a:srgbClr val="F68340"/>
    <a:srgbClr val="3F403F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6405" autoAdjust="0"/>
  </p:normalViewPr>
  <p:slideViewPr>
    <p:cSldViewPr snapToGrid="0" snapToObjects="1">
      <p:cViewPr varScale="1">
        <p:scale>
          <a:sx n="78" d="100"/>
          <a:sy n="78" d="100"/>
        </p:scale>
        <p:origin x="112" y="204"/>
      </p:cViewPr>
      <p:guideLst>
        <p:guide orient="horz" pos="2256"/>
        <p:guide orient="horz" pos="8244"/>
        <p:guide pos="7679"/>
      </p:guideLst>
    </p:cSldViewPr>
  </p:slideViewPr>
  <p:notesTextViewPr>
    <p:cViewPr>
      <p:scale>
        <a:sx n="3" d="2"/>
        <a:sy n="3" d="2"/>
      </p:scale>
      <p:origin x="0" y="-5"/>
    </p:cViewPr>
  </p:notesTextViewPr>
  <p:notesViewPr>
    <p:cSldViewPr snapToGrid="0" snapToObjects="1" showGuides="1">
      <p:cViewPr varScale="1">
        <p:scale>
          <a:sx n="172" d="100"/>
          <a:sy n="172" d="100"/>
        </p:scale>
        <p:origin x="534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6.76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0 451 24575,'0'-2'0,"1"0"0,-1 1 0,0-1 0,1 1 0,-1-1 0,1 1 0,0-1 0,-1 1 0,1 0 0,0-1 0,0 1 0,0 0 0,0 0 0,0-1 0,0 1 0,0 0 0,1 0 0,-1 0 0,2-1 0,30-17 0,-26 16 0,96-42 0,122-35 0,-155 56 0,242-74 0,60-22 0,-360 116 0,4-2 0,1 0 0,-1 1 0,1 1 0,34-4 0,-47 8 0,-1 0 0,1 0 0,-1 0 0,0 0 0,1 0 0,-1 1 0,0 0 0,0 0 0,1 0 0,-1 0 0,0 0 0,0 0 0,0 1 0,0 0 0,0-1 0,-1 1 0,1 0 0,0 0 0,-1 1 0,0-1 0,1 0 0,-1 1 0,0 0 0,0-1 0,0 1 0,-1 0 0,1 0 0,-1 0 0,1 0 0,-1 0 0,1 7 0,3 11 0,-1 1 0,-1 0 0,-1 1 0,-1 31 0,-11 96 0,7-116 0,-12 66 9,-4 0 1,-39 121-1,9-41-1402,40-140-5433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5.8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0 444 24575,'1'-6'0,"0"0"0,0 0 0,0 0 0,0 0 0,1 1 0,0-1 0,0 0 0,1 1 0,0-1 0,-1 1 0,2 0 0,-1 0 0,1 0 0,0 1 0,0-1 0,0 1 0,0 0 0,1 0 0,5-4 0,12-7 0,1 0 0,48-22 0,-51 27 0,168-98 0,-115 64 0,97-45 0,-162 86 0,-1 0 0,0 0 0,1 1 0,-1 0 0,1 0 0,0 1 0,0 0 0,10-1 0,-15 3 0,0-1 0,-1 1 0,1-1 0,0 1 0,0 0 0,-1 0 0,1 0 0,-1 0 0,1 0 0,-1 1 0,1-1 0,-1 1 0,0-1 0,0 1 0,0 0 0,0 0 0,0 0 0,0 0 0,0 1 0,-1-1 0,1 0 0,-1 1 0,1-1 0,-1 1 0,1 4 0,4 9 0,-2 0 0,0 0 0,-1 0 0,0 0 0,-2 0 0,1 0 0,-3 32 0,-22 122 0,8-84 0,2 1 0,-4 0 0,-30 89 0,12-48-1365,25-73-5461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6.48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1190 1 24575,'-1'13'0,"0"0"0,-2 0 0,0 0 0,0 0 0,-1 0 0,-1-1 0,-6 14 0,-8 23 0,-32 84 0,-103 191 0,-97 115 0,51-97 0,-157 328 0,251-442-1365,86-178-5461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8.04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149 111 24575,'0'-3'0,"1"0"0,-1 0 0,1 0 0,0 0 0,0 1 0,0-1 0,0 0 0,1 1 0,-1-1 0,1 1 0,0-1 0,-1 1 0,1 0 0,0-1 0,1 1 0,3-3 0,45-31 0,-36 26 0,-13 8 0,1 0 0,0 0 0,0 1 0,0-1 0,0 0 0,0 1 0,1 0 0,-1 0 0,0 0 0,0 0 0,1 0 0,-1 1 0,1 0 0,-1-1 0,0 1 0,1 0 0,-1 1 0,5 0 0,-6 0 0,0 0 0,1 1 0,-1-1 0,0 0 0,0 1 0,0 0 0,-1-1 0,1 1 0,0 0 0,-1 0 0,1 0 0,-1 0 0,0 0 0,1 1 0,-1-1 0,0 0 0,-1 1 0,1-1 0,0 0 0,0 1 0,-1-1 0,0 1 0,1-1 0,-1 1 0,0-1 0,-1 4 0,1 4 0,0-1 0,-1 0 0,0 1 0,-1-1 0,0 0 0,0 0 0,-8 18 0,-35 62 0,14-30 0,-86 148 0,43-81 0,52-93 0,17-27 0,1 0 0,-1 0 0,1 1 0,1 0 0,-7 14 0,10-20 0,0-1 0,0 1 0,0 0 0,0-1 0,0 1 0,0 0 0,0-1 0,0 1 0,0 0 0,0-1 0,0 1 0,0 0 0,1-1 0,-1 1 0,0-1 0,0 1 0,1 0 0,-1-1 0,0 1 0,1-1 0,-1 1 0,1-1 0,-1 1 0,0-1 0,1 1 0,-1-1 0,1 1 0,0-1 0,-1 0 0,1 1 0,-1-1 0,1 0 0,-1 0 0,1 1 0,0-1 0,-1 0 0,1 0 0,0 0 0,-1 0 0,1 0 0,0 0 0,-1 0 0,1 0 0,0 0 0,-1 0 0,1 0 0,0 0 0,-1 0 0,1 0 0,0-1 0,-1 1 0,2-1 0,43-10 0,-39 9 0,66-21-273,1 4 0,0 3 0,1 3 0,95-4 0,-126 16-6553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1.95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3350 24575,'-1'-149'0,"24"-566"0,-13 619 0,4 1 0,5 0 0,4 2 0,4 0 0,53-123 0,-43 140 0,3 2 0,3 2 0,3 2 0,4 2 0,73-79 0,379-350 0,-399 411 0,3 4 0,4 5 0,149-79 0,148-25 0,-106 53 0,-213 83-1365,-18 6-5461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2.79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0 141 24575,'62'-3'0,"-1"-3"0,110-26 0,1 0 0,-110 24 0,387-47 0,-446 54 0,12-1 0,0 1 0,0 1 0,1 0 0,-1 0 0,26 6 0,-37-5 0,0 0 0,-1 0 0,1 1 0,-1-1 0,1 1 0,-1 0 0,0 0 0,0 0 0,1 0 0,-1 1 0,-1-1 0,1 1 0,0 0 0,-1 0 0,1 0 0,-1 0 0,0 0 0,0 1 0,0-1 0,-1 1 0,1-1 0,-1 1 0,0-1 0,0 1 0,0 0 0,0 0 0,-1-1 0,1 6 0,2 50 0,-3 1 0,-8 72 0,1-9 0,4 274-1365,3-356-5461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3.57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171 1 24575,'0'11'0,"-1"8"0,2 0 0,0-1 0,5 26 0,-4-38 0,0 1 0,0 0 0,1-1 0,0 1 0,0-1 0,0 0 0,1 0 0,0 0 0,0 0 0,1-1 0,-1 0 0,8 6 0,-2-2 0,0-1 0,1 0 0,0-1 0,1 0 0,-1 0 0,1-2 0,15 6 0,8 0 0,45 8 0,25 6 0,-99-23 0,-1 0 0,1 0 0,-1 0 0,0 0 0,0 1 0,0 0 0,0 0 0,0 0 0,-1 1 0,1 0 0,-1 0 0,0 0 0,0 0 0,0 0 0,-1 1 0,0 0 0,0 0 0,0 0 0,0 0 0,-1 0 0,0 0 0,0 1 0,0-1 0,-1 1 0,1 0 0,-1-1 0,-1 1 0,1 0 0,-1-1 0,0 1 0,0 0 0,-1 0 0,0-1 0,-2 11 0,-6 10 0,-1-1 0,-1 0 0,-1 0 0,-1-2 0,-1 1 0,-25 30 0,6-14 0,-1-2 0,-62 55 0,68-70 30,-1 0 0,-1-2 0,-43 22 0,61-36-154,-1-1 0,0 0 1,0-1-1,0 0 0,0-1 0,-1-1 1,1 0-1,-1-1 0,0-1 0,0 0 1,-23-1-1,3-8-6702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4.31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1 126 24575,'8'0'0,"11"-8"0,11-3 0,7 1 0,7-7 0,3 1 0,2 1 0,9 5 0,11 3 0,10 3 0,16 3 0,9 0 0,-6 2 0,-12-1 0,-20-7 0,-13-3 0,-15 1-8191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5.07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341 1 24575,'-33'33'0,"1"3"0,2 0 0,2 2 0,1 1 0,-38 76 0,34-45 0,-27 89 0,48-126 0,2 0 0,1 0 0,2 1 0,2-1 0,0 43 0,3-72 0,0 1 0,0-1 0,1 0 0,-1 0 0,1 0 0,1 0 0,-1 0 0,0 0 0,1-1 0,0 1 0,0 0 0,0-1 0,0 1 0,0-1 0,1 0 0,0 0 0,-1 0 0,1 0 0,0 0 0,1 0 0,-1-1 0,0 0 0,1 1 0,-1-1 0,1 0 0,0-1 0,0 1 0,-1-1 0,6 2 0,10 1 0,1 0 0,0-2 0,-1 0 0,37-1 0,-37-1 0,38-1 0,-1-3 0,1-1 0,0-4 0,-1-2 0,-1-2 0,0-2 0,-1-3 0,-1-3 0,-1-1 0,0-3 0,-2-2 0,-1-3 0,-2-1 0,0-3 0,72-68 0,-106 89 0,-1 0 0,-1-1 0,0-1 0,0 1 0,13-28 0,-20 33 0,0 0 0,-1 0 0,0-1 0,-1 1 0,0-1 0,0 0 0,-1 1 0,0-1 0,-1 0 0,0 0 0,-2-16 0,0 12 0,0 1 0,-1-1 0,-1 1 0,0 0 0,-1 0 0,0 0 0,-1 0 0,0 1 0,-13-19 0,14 25 0,-1-1 0,1 1 0,-1 1 0,-1-1 0,1 1 0,-1 0 0,0 0 0,0 1 0,0 0 0,-1 0 0,1 0 0,-1 1 0,0 1 0,0-1 0,0 1 0,0 0 0,-9 0 0,-9 1-109,-1 1 0,1 2 0,0 0 0,0 2 1,0 1-1,-25 8 0,32-9-494,-28 7-6223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6.00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1068 1 24575,'-11'1'0,"1"1"0,-1 0 0,1 0 0,-1 2 0,1-1 0,0 1 0,0 0 0,1 1 0,-15 10 0,-4 0 0,-45 26 0,-120 87 0,-51 68 0,141-110 0,77-65 0,-28 23 0,-58 61 0,98-91 0,1 1 0,1 1 0,0 0 0,1 1 0,0 1 0,2-1 0,0 1 0,-12 36 0,20-49 0,-1 0 0,1 0 0,0 0 0,0 0 0,1 0 0,-1 0 0,1 0 0,0 1 0,1-1 0,-1 0 0,1 0 0,0 0 0,0 0 0,1 0 0,0-1 0,-1 1 0,2 0 0,-1-1 0,0 1 0,6 7 0,-2-6 0,0 0 0,1-1 0,-1 1 0,1-1 0,0 0 0,0-1 0,1 0 0,-1 0 0,1-1 0,0 0 0,0 0 0,8 2 0,25 4 0,-1-1 0,2-2 0,67 1 0,126-15 0,-194 4 0,0-1 0,-1-2 0,1-1 0,-2-3 0,1-1 0,-2-2 0,43-21 0,-65 27 0,0 0 0,-1-2 0,-1 0 0,0 0 0,0-1 0,-1-1 0,0 0 0,-1-1 0,0 0 0,-1-1 0,-1 0 0,0-1 0,-1 0 0,0-1 0,-2 1 0,1-2 0,-2 1 0,0-1 0,3-18 0,-6 14 0,0 1 0,-1-1 0,-1 0 0,-1 0 0,-1 1 0,0-1 0,-2 0 0,-1 1 0,0 0 0,-1 0 0,-11-26 0,9 31 0,0-1 0,-1 1 0,-1 1 0,0-1 0,-1 2 0,0-1 0,-2 2 0,1-1 0,-1 1 0,-1 1 0,0 0 0,-1 1 0,0 0 0,-18-9 0,-32-18-84,39 21 183,-54-25 0,72 38-212,-1 0-1,0 1 0,0-1 0,1 2 0,-1-1 1,0 1-1,-1 0 0,1 1 0,0 0 0,0 0 1,0 1-1,-8 1 0,-13 7-6712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7.18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91 19 24575,'-3'0'0,"1"1"0,-1 0 0,0 0 0,1 0 0,-1 0 0,1 1 0,-1-1 0,1 1 0,0-1 0,0 1 0,-1 0 0,1 0 0,0 0 0,1 0 0,-1 0 0,0 0 0,1 1 0,-1-1 0,1 0 0,-1 1 0,1-1 0,-1 5 0,-22 62 0,24-68 0,-5 14 0,2-8 0,1 1 0,-1-1 0,2 1 0,-1 0 0,1-1 0,0 1 0,0 0 0,1 0 0,0 0 0,3 14 0,-3-22 0,0 1 0,1-1 0,-1 1 0,1-1 0,-1 1 0,1-1 0,0 0 0,-1 0 0,1 1 0,-1-1 0,1 0 0,-1 0 0,1 1 0,0-1 0,-1 0 0,1 0 0,0 0 0,-1 0 0,1 0 0,0 0 0,-1 0 0,1 0 0,-1 0 0,1-1 0,0 1 0,-1 0 0,1 0 0,-1 0 0,1-1 0,0 1 0,-1 0 0,1-1 0,-1 1 0,1 0 0,-1-1 0,1 1 0,-1-1 0,1 1 0,-1-1 0,0 1 0,1-1 0,-1 1 0,1-2 0,27-25 0,-25 24 0,18-20 0,78-78 0,-83 86 0,0 1 0,1 1 0,1 1 0,27-15 0,-43 26 0,0 0 0,0 0 0,0 0 0,1 0 0,-1 1 0,0-1 0,1 1 0,-1-1 0,1 1 0,-1 0 0,1 0 0,-1 0 0,1 0 0,-1 0 0,0 1 0,1-1 0,-1 1 0,1-1 0,-1 1 0,4 2 0,-2-1 0,-1 0 0,0 1 0,0 0 0,0-1 0,0 1 0,0 1 0,0-1 0,-1 0 0,1 0 0,-1 1 0,2 5 0,4 8 0,-2 0 0,0 0 0,0 1 0,2 24 0,-2-9 0,-5-21 0,1 0 0,1 1 0,0-1 0,0 0 0,1 0 0,0-1 0,1 1 0,9 14 0,-13-25 0,1 1 0,-1-1 0,0 0 0,1 1 0,-1-1 0,1 0 0,-1 0 0,1 0 0,0 0 0,-1-1 0,1 1 0,0 0 0,0-1 0,-1 1 0,1-1 0,0 1 0,0-1 0,0 0 0,0 0 0,-1 0 0,1 0 0,0 0 0,0 0 0,0-1 0,0 1 0,-1-1 0,1 1 0,0-1 0,0 0 0,-1 1 0,1-1 0,0 0 0,-1 0 0,1 0 0,1-2 0,11-7 0,-1 0 0,0 0 0,14-16 0,-7 7 0,12-8 0,1 1 0,1 2 0,46-24 0,-76 46 4,0-1 0,1 1-1,-1 1 1,1-1-1,-1 0 1,1 1 0,-1 0-1,1 0 1,0 1 0,0-1-1,-1 1 1,1 0-1,0 0 1,0 1 0,-1-1-1,1 1 1,0 0 0,-1 0-1,1 1 1,0 0-1,-1-1 1,0 1 0,1 1-1,-1-1 1,0 1 0,0-1-1,-1 1 1,1 0-1,0 1 1,-1-1 0,0 0-1,5 8 1,1 2-169,0 1 0,-1 0 0,-1 0 0,-1 1 0,0-1 0,0 1 0,-2 1 0,5 23 0,0 20-6661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7.68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35 51 24575,'1'-2'0,"-1"1"0,0-1 0,1 1 0,-1 0 0,1-1 0,-1 1 0,1 0 0,0 0 0,0-1 0,-1 1 0,1 0 0,0 0 0,0 0 0,0 0 0,0 0 0,0 0 0,0 0 0,1 1 0,-1-1 0,0 0 0,0 0 0,1 1 0,-1-1 0,0 1 0,1-1 0,-1 1 0,3-1 0,45-7 0,-40 7 0,131-9 0,141 7 0,-179 4 0,-100-1 0,27 0 0,0 1 0,0 1 0,31 7 0,-55-8 0,1 0 0,-1 0 0,0 0 0,0 1 0,0 0 0,0 0 0,0 0 0,0 0 0,0 1 0,-1 0 0,1 0 0,-1 0 0,0 1 0,0-1 0,0 1 0,0 0 0,-1 0 0,0 0 0,1 1 0,-1-1 0,-1 1 0,1 0 0,-1 0 0,2 5 0,-3-5 0,-1 1 0,0-1 0,0 0 0,0 0 0,-1 1 0,0-1 0,0 0 0,0 0 0,-1 0 0,0 0 0,1 0 0,-2 0 0,1-1 0,-1 1 0,1-1 0,-1 1 0,0-1 0,-1 0 0,-4 5 0,-12 12 0,-1 0 0,-31 22 0,31-26 0,-322 222 110,231-168-848,-147 121 1,226-161-6089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14.34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43 150 24575,'0'-28'0,"0"-38"0,0 62 0,0 0 0,1 1 0,0-1 0,-1 1 0,1-1 0,0 0 0,1 1 0,-1 0 0,1-1 0,-1 1 0,1 0 0,0 0 0,4-5 0,-6 8 0,0 0 0,0 0 0,0 0 0,1-1 0,-1 1 0,0 0 0,0 0 0,1 0 0,-1-1 0,0 1 0,0 0 0,1 0 0,-1 0 0,0 0 0,0 0 0,1 0 0,-1 0 0,0 0 0,1 0 0,-1 0 0,0 0 0,0 0 0,1 0 0,-1 0 0,0 0 0,1 0 0,-1 0 0,0 0 0,0 0 0,1 0 0,-1 0 0,0 0 0,0 0 0,1 1 0,-1-1 0,0 0 0,0 0 0,1 0 0,-1 1 0,7 13 0,0 18 0,-5-15 0,-1-1 0,0 1 0,-2 0 0,0-1 0,0 1 0,-2-1 0,-7 26 0,-1-9 0,-1 0 0,-27 49 0,37-80 0,1 1 0,-1 0 0,1 0 0,-1 0 0,1 1 0,0-1 0,0 0 0,1 0 0,-1 1 0,1-1 0,-1 0 0,1 1 0,0-1 0,1 4 0,-1-5 0,1-1 0,0 0 0,0 1 0,0-1 0,0 0 0,0 0 0,1 0 0,-1 0 0,0 0 0,1 0 0,-1 0 0,0 0 0,1-1 0,-1 1 0,1 0 0,-1-1 0,1 1 0,-1-1 0,1 0 0,-1 1 0,1-1 0,0 0 0,-1 0 0,1 0 0,-1 0 0,1 0 0,0-1 0,-1 1 0,1 0 0,2-2 0,24-3 32,0-1 0,0-1 0,29-12 0,39-11-1525,-54 21-5333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46.088"/>
    </inkml:context>
    <inkml:brush xml:id="br0">
      <inkml:brushProperty name="width" value="0.035" units="cm"/>
      <inkml:brushProperty name="height" value="0.035" units="cm"/>
      <inkml:brushProperty name="color" value="#66CC00"/>
    </inkml:brush>
  </inkml:definitions>
  <inkml:trace contextRef="#ctx0" brushRef="#br0">0 0 24575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4.016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47314 483 24575,'-4'57'0,"-2"1"0,-3-1 0,-3 0 0,-26 77 0,24-84 0,-16 46 0,-4 0 0,-5-3 0,-3-1 0,-65 101 0,38-74 0,31-52 0,-2-2 0,-58 71 0,-218 222 0,250-291 0,-4-2 0,-155 109 0,70-79 16,-4-7 0,-4-7 0,-196 69 0,-531 135-566,658-217-45,-727 200 487,-1043 151 0,847-262-54,-12-103 1,220-113 161,6-45 0,561 59 0,-941-159 0,1119 164 324,1-9 0,3-8 0,2-9 0,-194-96 0,-266-105-324,243 107 0,-601-204 0,914 325 0,1-4 0,-137-82 0,-58-28 0,-130-34 0,-395-169 0,392 203 0,320 123 0,-2 4 0,-119-13 0,-232 2 0,321 28 0,-70-6 0,0 10 0,-262 27 0,421-16 0,-800 108 0,807-103 0,1 1 0,1 3 0,0 1 0,1 2 0,-41 25 0,-66 28 0,78-42 0,-154 69 0,183-77 0,1 1 0,1 2 0,-50 41 0,-28 27 0,67-56 0,2 2 0,-74 77 0,48-28 0,-103 109 0,141-152 0,31-37 0,-1 0 0,1 0 0,-2-1 0,1 0 0,0 0 0,-1 0 0,0 0 0,-1-1 0,1 0 0,-11 5 0,16-10 0,0 0 0,0 0 0,0 0 0,0 0 0,0-1 0,0 1 0,1 0 0,-1 0 0,0-1 0,0 1 0,0-1 0,0 1 0,0-1 0,0 1 0,0-1 0,1 1 0,-1-1 0,0 0 0,1 1 0,-1-1 0,0 0 0,1 0 0,-1 0 0,1 1 0,-1-1 0,1 0 0,-1 0 0,1 0 0,0 0 0,-1 0 0,1 0 0,0 0 0,0 0 0,0 0 0,0 0 0,0-2 0,-6-44 0,5 42 0,-2-38 0,-20-224 0,14 205 0,-3 1 0,-26-81 0,35 132 0,-9-30 0,-2 0 0,-2 1 0,-2 1 0,-27-44 0,29 60 0,-1 0 0,-1 1 0,-1 1 0,-1 1 0,-1 1 0,0 0 0,-1 2 0,-1 0 0,-1 2 0,0 0 0,0 2 0,-2 1 0,-48-15 0,-19 1 0,-1 5 0,-156-14 0,177 26 0,-332-24 0,176 18 0,-203-7 0,-68-5 0,360 12 0,-1 6 0,-262 21 0,-217 84 0,220-29 0,-526 116 0,-651 136 0,669-145 0,-487 81-923,1297-239 911,-543 80 12,199-33 0,-531 54 0,607-80 0,-1068 49-113,-7-87-67,629-6 138,-118-21 42,-504-159 0,871 101 0,457 69 153,1-4 1,1-5-1,1-5 0,-151-64 0,191 66-41,-379-156 280,366 157-392,-431-176 0,27-19 0,403 185 0,-91-61 0,30 17 0,-193-102 0,291 160 0,-55-42 0,62 41 0,0 1 0,-46-22 0,-9 9 0,-159-43 0,87 32 0,-197-58 0,-502-78 0,821 177 0,-200-42 0,201 38 0,1-1 0,0-2 0,1-1 0,-45-26 0,-355-194 0,311 160 0,81 46 0,-47-22 0,54 33 0,-1 2 0,0 2 0,-1 1 0,-46-7 0,-10 0-455,-1 5 0,-105-2 0,144 15-6371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6.017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210 0 24575,'-4'64'0,"-3"0"0,-3-1 0,-29 104 0,5-23 0,12-11 0,-6 202 0,23-250 0,0-15 0,-24 115 0,16-146-1365,-1-11-5461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6.885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1 196 24575,'1'-3'0,"0"0"0,1-1 0,-1 1 0,1 0 0,0 0 0,0 0 0,0 0 0,0 0 0,1 0 0,-1 1 0,1-1 0,-1 1 0,1 0 0,0 0 0,0 0 0,0 0 0,0 0 0,5-2 0,2-2 0,9-5 0,0 1 0,1 0 0,0 2 0,37-12 0,92-13 0,-70 17 0,-24 5 0,0 2 0,1 3 0,0 2 0,109 7 0,-156-2 0,1 1 0,0 0 0,0 0 0,-1 1 0,0 0 0,1 0 0,-1 1 0,0 1 0,-1-1 0,1 1 0,-1 1 0,0 0 0,0 0 0,-1 0 0,10 11 0,-11-10 0,-2-1 0,1 1 0,-1-1 0,0 1 0,0 0 0,0 1 0,-1-1 0,-1 1 0,1-1 0,-1 1 0,0 0 0,-1 0 0,0 0 0,0 0 0,-1 0 0,0 0 0,0 0 0,-1 0 0,-2 11 0,0-7 0,-1 0 0,-1-1 0,0 0 0,0 0 0,-1 0 0,0 0 0,-1-1 0,-1 0 0,1-1 0,-1 1 0,-1-2 0,0 1 0,0-1 0,-1 0 0,1-1 0,-13 7 0,-12 6 0,-2-1 0,0-1 0,-62 20 0,73-29 0,-21 7 0,-53 11 0,81-23 0,0-1 0,0-1 0,0-1 0,-1-1 0,1 0 0,-27-5 0,8-2-455,0-2 0,-45-18 0,41 11-6371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7.76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462 14 24575,'-50'0'0,"1"2"0,-94 15 0,130-15 0,0 1 0,0 1 0,0 0 0,1 1 0,-1 0 0,1 1 0,0 0 0,0 1 0,1 0 0,0 1 0,1 0 0,-1 1 0,1 0 0,1 1 0,-14 17 0,20-23 0,0 0 0,1 0 0,0 0 0,0 0 0,0 0 0,1 0 0,-1 0 0,1 0 0,0 1 0,0-1 0,1 1 0,-1-1 0,1 1 0,0-1 0,0 1 0,0-1 0,1 1 0,0-1 0,-1 0 0,2 1 0,-1-1 0,0 0 0,1 0 0,0 1 0,4 6 0,-2-5 0,1 0 0,0 0 0,0-1 0,0 0 0,1 0 0,-1 0 0,1 0 0,1-1 0,-1 0 0,0 0 0,1-1 0,0 0 0,0 0 0,14 4 0,29 1 0,0-1 0,1-2 0,-1-3 0,75-6 0,-66 2 0,-41 2 0,0-1 0,0-1 0,0 0 0,-1-1 0,1-1 0,23-9 0,-38 12 0,1-1 0,-1 1 0,1-1 0,-1 0 0,1 0 0,-1-1 0,0 1 0,0 0 0,0-1 0,0 0 0,-1 0 0,1 0 0,-1 0 0,1 0 0,-1-1 0,0 1 0,0 0 0,-1-1 0,1 0 0,-1 1 0,0-1 0,0 0 0,0 0 0,0 0 0,-1 0 0,1 1 0,-1-1 0,0 0 0,0 0 0,0 0 0,-1 0 0,0 0 0,0 0 0,0 0 0,-2-5 0,1 3 0,-1-1 0,0 0 0,0 1 0,-1 0 0,0-1 0,0 1 0,-1 1 0,1-1 0,-1 1 0,0 0 0,-1 0 0,1 0 0,-1 1 0,-9-6 0,-11-6 0,-2 2 0,-32-13 0,12 6 0,5-2-1365,10 1-5461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8.58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1004 1 24575,'-151'-1'0,"-165"4"0,313-3 0,-10 0 0,0 1 0,0 1 0,-25 6 0,36-8 0,0 0 0,1 1 0,-1-1 0,1 1 0,-1-1 0,1 1 0,-1-1 0,1 1 0,-1 0 0,1 0 0,-1 0 0,1 0 0,0 0 0,0 0 0,-1 0 0,1 0 0,0 1 0,0-1 0,0 0 0,0 1 0,1-1 0,-1 0 0,0 1 0,0-1 0,1 1 0,-1 0 0,1-1 0,0 1 0,-1-1 0,1 1 0,0 0 0,0-1 0,0 1 0,0 0 0,0-1 0,0 1 0,0-1 0,1 1 0,-1 0 0,2 2 0,2 4 0,1-1 0,1-1 0,-1 1 0,1-1 0,0 0 0,0 0 0,1 0 0,0-1 0,0 0 0,0 0 0,1-1 0,14 6 0,-18-7 0,51 23 0,83 28 0,12 6 0,-143-57 0,1 1 0,-1 0 0,0 1 0,-1 0 0,1 0 0,-1 0 0,0 1 0,0 0 0,0 0 0,-1 0 0,0 1 0,-1 0 0,1 0 0,-1 0 0,4 10 0,-6-12 0,-1-1 0,1 1 0,-1 0 0,0 0 0,-1-1 0,1 1 0,-1 0 0,0 0 0,0 0 0,0-1 0,-1 1 0,0 0 0,0 0 0,0-1 0,0 1 0,-1 0 0,0-1 0,0 0 0,0 1 0,0-1 0,-1 0 0,1 0 0,-1 0 0,0 0 0,-1-1 0,-5 7 0,-6 1 0,1 0 0,-2-1 0,1-1 0,-1-1 0,-1 0 0,1 0 0,-1-2 0,-1 0 0,1-1 0,-30 4 0,-19 0 0,-96 1 0,159-10 0,-395-1 0,323-9 120,53 0-321,22 9 155,1 1 0,-1-1 0,1 0 1,-1 1-1,1-1 0,-1 0 0,1 1 0,0-1 0,-1 0 0,1 1 1,0-1-1,-1 1 0,1 0 0,0-1 0,0 1 0,0-1 0,-1 1 1,1 0-1,0 0 0,0-1 0,0 1 0,0 0 0,0 0 0,-1 0 1,1 0-1,0 0 0,2 0 0,53-9-6780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9.47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381 25 24575,'-2'-2'0,"0"0"0,0 0 0,0 0 0,0 0 0,-1 0 0,1 1 0,-1-1 0,1 1 0,-1-1 0,0 1 0,1 0 0,-1 0 0,0 0 0,0 1 0,0-1 0,1 0 0,-1 1 0,0 0 0,0 0 0,-4 0 0,3 1 0,0 0 0,1 0 0,-1 1 0,0-1 0,1 1 0,-1 0 0,1 0 0,0 0 0,-1 1 0,1-1 0,0 1 0,1-1 0,-4 5 0,-7 9 0,1 1 0,1 0 0,0 1 0,-12 29 0,20-39 0,-63 116 0,-14 30 0,69-129 0,1 0 0,1 1 0,2 1 0,-6 30 0,12-53 0,0-1 0,1 1 0,-1 0 0,1-1 0,0 1 0,0 0 0,0 0 0,0-1 0,1 1 0,0-1 0,0 1 0,0 0 0,0-1 0,0 1 0,0-1 0,1 0 0,0 1 0,0-1 0,0 0 0,0 0 0,0 0 0,5 4 0,-2-3 0,1-1 0,0 1 0,0-1 0,1-1 0,-1 1 0,0-1 0,1 0 0,0 0 0,-1-1 0,1 0 0,12 0 0,380-2 5,-239-5-1375,-91 4-5456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0.01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0 138 24575,'0'-8'0,"25"-11"0,15-3 0,10 4 0,5 3 0,0 6 0,0-5 0,-2 1 0,-1 2 0,-10 3-8191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0.488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0 0 24575,'16'0'0,"14"0"0,18 0 0,8 0 0,4 0 0,8 0 0,-1 0 0,-10 0-8191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8.52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19 24575,'9'0'0,"10"0"0,10 0 0,9 0 0,5 0 0,4 0 0,3 0 0,0 0 0,0 0 0,-1 0 0,1 0 0,-1 0 0,-1 0 0,0 0 0,0 0 0,0-8 0,-9-3-8191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1.534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90 0 24575,'2'104'0,"-5"124"0,0-207 0,-2 0 0,0 1 0,-1-2 0,-1 1 0,-11 23 0,9-25 0,1 2 0,1-1 0,1 1 0,0 0 0,-2 23 0,8-40 0,0 1 0,0 0 0,0 0 0,0 0 0,1-1 0,0 1 0,0 0 0,0-1 0,0 1 0,1 0 0,0-1 0,0 0 0,0 1 0,0-1 0,1 0 0,4 6 0,-2-4 0,1-1 0,0 0 0,0 0 0,0-1 0,0 1 0,1-1 0,0-1 0,-1 1 0,13 3 0,12 2 0,0-1 0,0-2 0,1-1 0,32 1 0,-35-4 0,285 15 0,-100-8 0,-182-6-394,0 2 0,43 12-1,-72-16 213,28 6-6644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2.26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645 0 24575,'3'84'0,"17"97"0,3 30 0,-22-187 0,1-9 0,-1 0 0,-1 1 0,-1-1 0,-4 25 0,5-36 0,-1-1 0,0 1 0,-1 0 0,1-1 0,-1 1 0,1-1 0,-1 0 0,0 1 0,0-1 0,-1 0 0,1 0 0,-1 0 0,1-1 0,-1 1 0,0 0 0,0-1 0,0 0 0,0 0 0,0 0 0,-1 0 0,1 0 0,-1-1 0,-5 2 0,-15 3 0,1-1 0,-1-1 0,0-2 0,-1 0 0,-30-2 0,-121-18 0,157 16-114,0-1 1,0-1-1,1 0 0,0-1 0,-1-1 1,2-1-1,-1-1 0,1 0 0,0-1 1,1-1-1,-28-22 0,10-2-6712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003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340 1 24575,'-8'0'0,"0"0"0,0 1 0,0 0 0,0 0 0,1 1 0,-1 0 0,0 1 0,1 0 0,0 0 0,-1 0 0,1 1 0,1 0 0,-8 5 0,5-1 0,0 0 0,0 1 0,0 0 0,1 0 0,0 1 0,1 0 0,-9 18 0,-3 11 0,2 1 0,2 0 0,-17 74 0,29-100 0,-10 33 0,-28 128 0,36-146 0,1 0 0,2 1 0,1-1 0,2 31 0,0-55 0,0-1 0,-1 1 0,1-1 0,1 0 0,-1 1 0,1-1 0,0 0 0,0 0 0,0 0 0,0 0 0,0 0 0,1 0 0,0-1 0,0 1 0,0-1 0,0 0 0,1 0 0,-1 0 0,1 0 0,0-1 0,0 1 0,-1-1 0,2 0 0,-1 0 0,0 0 0,0-1 0,1 0 0,-1 0 0,0 0 0,6 1 0,12 1 0,1-1 0,0-1 0,0-1 0,38-5 0,93-19-89,-103 14-1187,6 0-5550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471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70 24575,'8'-8'0,"11"-3"0,11 0 0,7 3 0,24 2 0,8 2 0,0 2 0,-2-7 0,-13-1-8191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94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0 24575,'8'0'0,"11"0"0,19 0 0,10 0 0,23 0 0,14 0 0,2 0 0,-6 0 0,-9 0 0,-9 0 0,-6 0 0,-5 0 0,-11 0-8191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4.47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97 1 24575,'0'8'0,"0"11"0,0 10 0,0 9 0,0 22 0,0 17 0,-8 13 0,-3 14 0,1 6 0,2 9 0,-6 1 0,0-13 0,2-15 0,3-33 0,3-33 0,3-30 0,1-14-8191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5.393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1 24575,'2'22'0,"2"-1"0,0 1 0,1 0 0,2-1 0,0 0 0,1-1 0,19 36 0,3 9 0,143 330 0,-104-262 0,-60-119 0,1 1 0,1-1 0,0-1 0,0 0 0,1-1 0,20 17 0,-28-26 0,0-1 0,0 1 0,0-1 0,1 0 0,-1 0 0,0 0 0,1 0 0,0-1 0,-1 0 0,1 0 0,0 0 0,-1-1 0,1 1 0,0-1 0,0 0 0,-1 0 0,1-1 0,0 0 0,0 0 0,-1 0 0,1 0 0,-1-1 0,1 1 0,-1-1 0,1 0 0,-1 0 0,0-1 0,0 0 0,0 1 0,5-6 0,9-9 0,0 0 0,0-1 0,-2-1 0,22-33 0,-23 31 0,173-278 0,-57 82 0,-111 183 22,29-66 0,-21 40-1431,-13 31-5417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6.458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437 197 24575,'-28'0'0,"1"2"0,-1 0 0,0 2 0,-32 8 0,45-8 0,1 1 0,1 0 0,-1 1 0,1 1 0,0 0 0,0 0 0,1 1 0,0 1 0,-18 17 0,19-14 0,0 1 0,0 1 0,1 0 0,1 0 0,1 1 0,0 0 0,0 0 0,2 1 0,0 0 0,1 0 0,0 1 0,-3 28 0,1 13 0,4 0 0,3 78 0,0-135 0,0 7 0,1 0 0,-1-1 0,1 1 0,0 0 0,1 0 0,0 0 0,0-1 0,1 1 0,5 10 0,-5-14 0,0 1 0,1 0 0,0-1 0,0 0 0,0 0 0,0 0 0,1 0 0,-1-1 0,1 0 0,0 0 0,0 0 0,1-1 0,-1 1 0,7 1 0,18 6 0,1-1 0,0-2 0,60 6 0,102-4 0,-159-9 0,48 1 0,1-4 0,152-26 0,-192 21 0,0-2 0,-1-3 0,0-1 0,-1-2 0,-1-1 0,0-3 0,43-28 0,-67 37 0,-1-1 0,0-1 0,0-1 0,-1 0 0,-1 0 0,0-1 0,-2-1 0,1 0 0,15-32 0,-22 39 0,-1 0 0,-1 0 0,1-1 0,-1 1 0,-1-1 0,0 1 0,0-1 0,-1 0 0,0 0 0,-1 1 0,0-1 0,-1 0 0,0 0 0,0 0 0,-1 1 0,0-1 0,-1 1 0,0-1 0,0 1 0,-1 0 0,-6-11 0,-4 0 0,0 0 0,-2 1 0,0 1 0,-1 0 0,-30-24 0,-107-71 0,80 63 0,57 37 0,-1 1 0,-1 1 0,1 1 0,-2 1 0,1 0 0,-2 2 0,1 0 0,-1 1 0,-23-3 0,26 7 0,0 1 0,0 0 0,-1 2 0,1 0 0,0 1 0,-1 1 0,1 0 0,1 1 0,-1 1 0,-32 15 0,25-10 0,1 2 0,1 1 0,-1 1 0,2 1 0,0 1 0,-20 19 0,-64 52-1365,82-64-5461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5.60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15474 97 24575,'1'47'0,"-3"1"0,-15 92 0,2-66 0,-19 82 0,10-85 0,-3-2 0,-3 0 0,-47 78 0,59-113 0,-1-1 0,-1-1 0,-2-1 0,-1-1 0,-45 47 0,-4-11 0,-4-2 0,-1-4 0,-171 99 0,214-141 0,-9 4 0,0-1 0,-63 21 0,5-11 0,12-2 0,-116 22 0,50-26 0,0-7 0,-212-2 0,-503-17 0,823-2 0,1-2 0,-89-21 0,81 14 0,-4-3 0,-95-39 0,58 19 0,-356-107 0,402 127 0,-5-1 0,8 4 0,1-3 0,-70-32 0,-1-4 0,-2 4 0,-183-46 0,175 56 0,67 21 0,-1 4 0,0 2 0,-93-4 0,-187 15 0,153 3 0,20-6 0,-157 5 0,282 1 0,0 1 0,1 2 0,0 2 0,0 2 0,1 1 0,1 2 0,-69 36 0,76-28 0,1 1 0,2 1 0,-47 49 0,-15 14 0,72-72 0,1 1 0,0 1 0,1 1 0,1 0 0,1 1 0,1 1 0,0 0 0,2 0 0,0 2 0,-11 27 0,15-29 0,-1 1 0,0-1 0,-2-1 0,-25 35 0,35-52 0,0-1 0,1 0 0,-1 0 0,0 0 0,0 0 0,0 0 0,0 0 0,0 0 0,0 0 0,0 0 0,0-1 0,-1 1 0,1 0 0,0-1 0,0 1 0,-1 0 0,1-1 0,0 0 0,-1 1 0,1-1 0,0 0 0,-1 0 0,1 0 0,0 0 0,-1 0 0,1 0 0,-1 0 0,-1-1 0,0 0 0,1 0 0,-1-1 0,1 0 0,0 0 0,0 0 0,0 0 0,0 0 0,0 0 0,0 0 0,1 0 0,-1-1 0,1 1 0,-2-4 0,-5-13 0,0-1 0,-9-39 0,16 55 0,-29-134 0,17 72 0,-40-119 0,40 148 0,9 24 0,0 0 0,-1 0 0,0 0 0,-1 1 0,-1-1 0,0 1 0,-1 1 0,0 0 0,-15-17 0,11 15 0,-1 2 0,0-1 0,0 1 0,-1 1 0,0 1 0,-1 0 0,0 0 0,0 2 0,-1 0 0,0 1 0,0 0 0,-1 1 0,1 1 0,-31-3 0,-60 1 0,-190 15 0,-105 38 0,367-43 0,-145 21 0,0 8 0,-209 68 0,-59 23 0,435-121 0,-117 30 0,-482 143 0,165-49 0,190-60 0,122-33 0,0-6 0,-213 16 0,-278-27 0,-279-19 0,840-2 0,0-2 0,-124-30 0,-29-3 0,192 36 0,-41-3 0,0-3 0,-119-33 0,164 33 0,0-1 0,0-1 0,0-1 0,2 0 0,-1-2 0,-18-17 0,11 7 0,1-1 0,1-2 0,-30-38 0,36 33 0,1 0 0,1-2 0,2 0 0,2-1 0,1 0 0,-8-39 0,6 24 0,-3 0 0,-25-53 0,-12 8 0,-79-102 0,30 46 0,-60-111 0,130 210 0,19 32 0,1 0 0,2-2 0,-16-34 0,-11-43-1365,31 67-5461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7.996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24575,'0'8'0,"0"11"0,0 18 0,0 28 0,0 11 0,0 16 0,0 10 0,0 3 0,0 1 0,0-11 0,0-4 0,0-18-8191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9.43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1 352 24575,'442'-233'0,"-253"128"0,-184 103 0,-1 0 0,0 0 0,1 0 0,0 1 0,-1 0 0,1-1 0,0 2 0,0-1 0,6 0 0,-9 1 0,-1 1 0,1-1 0,0 1 0,-1-1 0,1 1 0,0-1 0,-1 1 0,1 0 0,-1 0 0,1 0 0,-1 0 0,1 0 0,-1 0 0,0 0 0,1 1 0,-1-1 0,0 0 0,0 1 0,0-1 0,0 1 0,0-1 0,-1 1 0,1-1 0,0 1 0,-1 0 0,1-1 0,-1 1 0,1 3 0,5 22 0,-2-1 0,0 2 0,-2-1 0,-2 45 0,-17 115 0,-7-29-341,-6-2 0,-7-1-1,-70 185 1,85-283-6485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8.68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24575,'1'19'0,"1"0"0,1 0 0,0 0 0,1 0 0,2 0 0,9 24 0,55 105 0,-54-117 0,37 74 0,132 235 0,-175-324 0,0 0 0,2-2 0,0 1 0,17 16 0,-26-28 0,0 0 0,0-1 0,0 1 0,1-1 0,-1 0 0,1 0 0,-1 0 0,1 0 0,0 0 0,-1-1 0,1 0 0,0 0 0,0 0 0,0 0 0,0-1 0,0 1 0,0-1 0,0 0 0,0 0 0,0 0 0,0-1 0,0 0 0,0 0 0,0 0 0,7-3 0,-3 0 0,-1 0 0,0-1 0,0 0 0,0-1 0,-1 1 0,0-1 0,0-1 0,0 1 0,-1-1 0,8-11 0,6-14 0,18-41 0,-13 24 0,147-311-1365,-146 305-5461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17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3 1 24575,'-2'216'0,"6"227"0,-4-438 0,0 1 0,1-1 0,0 0 0,0 1 0,0-1 0,1 0 0,0 0 0,0 0 0,0 0 0,0 0 0,1-1 0,0 1 0,0-1 0,0 1 0,7 6 0,-5-7 0,1 0 0,-1 0 0,1-1 0,0 1 0,0-1 0,0-1 0,0 1 0,0-1 0,1-1 0,-1 1 0,1-1 0,9 1 0,12 1-195,-1-1 0,1-1 0,-1-2 0,0-1 0,1-1 0,42-10 0,-30-1-6631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57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11 98 24575,'-8'0'0,"5"0"0,12-8 0,12-3 0,19 1 0,19-6 0,7-1 0,1 3 0,-3 3 0,-4 4 0,-12 4-8191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98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63 24575,'8'0'0,"11"0"0,18 0 0,20-8 0,16-3 0,3 1 0,-2-6 0,-14-1-8191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0.981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518 1 24575,'-1'3'0,"0"1"0,0-1 0,-1 0 0,1 0 0,-1 0 0,1 1 0,-1-2 0,0 1 0,0 0 0,-1 0 0,1-1 0,0 1 0,-5 3 0,-12 16 0,-10 30 0,3 2 0,3 0 0,2 2 0,2 0 0,-16 81 0,20-65 0,3 1 0,2 0 0,5 0 0,4 113 0,7-443 0,-1 199 0,2 1 0,3-1 0,3 1 0,24-68 0,-34 116 0,1 1 0,0-1 0,1 1 0,0 0 0,0 0 0,1 1 0,0-1 0,0 1 0,0 1 0,1-1 0,0 1 0,0 0 0,1 1 0,0 0 0,0 0 0,0 0 0,1 1 0,-1 0 0,1 1 0,0 0 0,0 1 0,12-3 0,19-2 0,1 2 0,1 2 0,71 3 0,-66 0 0,12 0 0,0-1 0,73 9 0,-115-6 0,0 1 0,0 1 0,0 0 0,0 1 0,-1 1 0,0 0 0,0 1 0,27 17 0,-40-21 0,1-1 0,-1 1 0,0 0 0,0 0 0,0 0 0,0 0 0,-1 1 0,1-1 0,-1 1 0,0 0 0,0 0 0,0 0 0,0 0 0,-1 0 0,1 0 0,-1 0 0,0 0 0,0 5 0,-1-6 0,0 0 0,0 1 0,0-1 0,0 0 0,-1 0 0,1 0 0,-1 0 0,0 0 0,0 0 0,0 0 0,-1 0 0,1 0 0,-1 0 0,0 0 0,1-1 0,-1 1 0,0-1 0,0 1 0,-1-1 0,1 0 0,0 0 0,-1 0 0,0 0 0,1 0 0,-6 2 0,-6 2 0,-1 0 0,0-1 0,0 0 0,0-1 0,-30 3 0,5 0 0,-195 31-455,-2-10 0,-277-2 0,430-26-6371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1.76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297 1 24575,'-25'-1'0,"-1"2"0,1 0 0,0 2 0,0 0 0,-26 8 0,44-9 0,1 1 0,0-1 0,0 1 0,0 0 0,0 0 0,0 0 0,1 1 0,0 0 0,-1 0 0,1 1 0,1-1 0,-1 1 0,1 0 0,0 0 0,0 1 0,0-1 0,1 1 0,0 0 0,0 0 0,0 0 0,1 0 0,0 0 0,0 1 0,-2 9 0,1 4 0,0 1 0,1-1 0,2 1 0,0 0 0,3 27 0,-2-40 0,0 0 0,1 0 0,0 0 0,0 0 0,1 0 0,0 0 0,0-1 0,1 1 0,0-1 0,0 0 0,1 0 0,0-1 0,0 1 0,1-1 0,-1 0 0,13 9 0,-1-4 0,0-1 0,1-1 0,0-1 0,1-1 0,27 8 0,105 19 0,-127-29 0,150 20 0,1-7 0,212-5 0,-384-13 0,30 1 0,0-1 0,-1-2 0,1-2 0,42-9 0,-67 11 0,0-1 0,0 0 0,-1 0 0,1 0 0,-1-1 0,1 0 0,-2-1 0,1 0 0,11-10 0,-14 11 0,0 0 0,-1-1 0,0 1 0,0-1 0,0 0 0,-1 0 0,1 0 0,-1 0 0,0 0 0,-1-1 0,1 1 0,-1 0 0,0-1 0,0 1 0,-1-1 0,0-6 0,0-1 0,-1 0 0,-1 0 0,0 0 0,-1 0 0,0 1 0,-1-1 0,0 1 0,-1 0 0,-1 0 0,0 0 0,0 1 0,-1 0 0,0 0 0,-1 1 0,-1 0 0,1 0 0,-1 1 0,-1 0 0,0 0 0,0 1 0,-16-9 0,-10-4 0,-1 0 0,-1 3 0,-1 1 0,-1 1 0,-49-11 0,41 14 0,0 1 0,-66-6 0,86 16 0,-1 1 0,1 2 0,-1 0 0,1 2 0,-41 9 0,26-3-682,-84 7-1,89-14-6143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2.59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1 24575,'3'0'0,"1"0"0,-1 1 0,0-1 0,1 1 0,-1 0 0,0 0 0,1 0 0,-1 1 0,0-1 0,0 1 0,4 2 0,15 8 0,201 65 0,-47-19 0,-168-55 0,0 0 0,0 0 0,-1 1 0,1 0 0,-1 0 0,0 1 0,0 0 0,-1 0 0,1 1 0,-1 0 0,-1 0 0,9 10 0,-12-12 0,0 0 0,0 1 0,0-1 0,0 1 0,-1-1 0,1 1 0,-1 0 0,-1-1 0,1 1 0,-1 0 0,1 0 0,-1 0 0,-1-1 0,1 1 0,-1 0 0,0 0 0,0-1 0,0 1 0,0 0 0,-1-1 0,0 1 0,-4 7 0,-7 9 0,0-1 0,-1-1 0,-2 0 0,1-1 0,-2-1 0,-22 18 0,21-19 0,0 0 0,1 2 0,1 0 0,1 0 0,0 2 0,-14 25 0,27-40 0,0 0 0,-1 0 0,2 0 0,-1 1 0,1-1 0,0 1 0,0-1 0,0 1 0,1-1 0,0 1 0,0 0 0,0-1 0,1 1 0,1 7 0,-1-10 0,0 1 0,1 0 0,-1-1 0,1 1 0,0 0 0,0-1 0,0 0 0,1 1 0,-1-1 0,1 0 0,-1 0 0,1-1 0,0 1 0,0-1 0,1 1 0,-1-1 0,0 0 0,1 0 0,-1 0 0,1-1 0,4 2 0,15 4 0,0-1 0,1-1 0,-1-1 0,41 1 0,103-7 0,-92-1 0,123 0-1365,-149 2-5461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04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50 24575,'0'-8'0,"8"-3"0,20 1 0,20 2 0,35 2 0,28 3 0,20 1 0,27 1 0,-4 1 0,-12 0 0,-14 1 0,-28-1-8191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465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24575,'0'8'0,"0"11"0,0 10 0,0 9 0,0 22 0,0 17 0,0 4 0,0-4 0,0-7 0,0-7 0,0-6 0,0-5 0,0-3 0,0-10-8191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79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0 24575,'0'8'0,"0"11"0,0 11 0,0 8 0,0 5 0,0 5 0,0 1 0,0 1 0,0 0 0,0 0 0,0-9-8191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0.09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1214 1 24575,'-1'6'0,"-1"1"0,0 0 0,0 0 0,0-1 0,-1 1 0,0-1 0,0 0 0,-1 0 0,0 0 0,0 0 0,-5 5 0,-9 15 0,-152 291 0,65-113 0,-88 145-79,-235 449-561,261-417 640,145-319 0,3 2 0,2 1 0,3 0 0,-6 80 0,18-90-1245,4-12-4982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4.371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408 1 24575,'189'106'0,"-186"-105"0,41 21 0,0 2 0,-2 2 0,77 60 0,-109-77 0,0 1 0,0 1 0,-1 0 0,0 0 0,-1 0 0,0 1 0,-1 1 0,7 13 0,-11-17 0,0 0 0,-1-1 0,1 1 0,-2 0 0,1 0 0,-1 1 0,-1-1 0,1 0 0,-2 0 0,1 0 0,-1 1 0,-1-1 0,-4 16 0,3-17 0,-1 1 0,0-1 0,0 1 0,-1-1 0,0 0 0,-1-1 0,1 1 0,-1-1 0,-1 0 0,0-1 0,0 1 0,0-1 0,0-1 0,-15 9 0,-11 5 0,-1-2 0,-46 16 0,57-23 0,-259 100 0,259-102 23,-1 0 0,1-2 0,-1-1-1,-46 4 1,-96-7-1313,158-2 1101,-42-1-6637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09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0 970 24575,'1'-40'0,"2"-1"0,1 1 0,2 0 0,2 0 0,21-63 0,-6 45 0,1 1 0,64-106 0,-61 117 0,9-16 0,2 2 0,90-106 0,-123 160 0,0 1 0,1-1 0,0 1 0,0 0 0,1 0 0,-1 1 0,1 0 0,14-6 0,-18 9 0,0 0 0,0 0 0,0 1 0,0 0 0,0-1 0,0 1 0,0 0 0,0 0 0,0 1 0,0-1 0,0 1 0,-1-1 0,1 1 0,0 0 0,0 0 0,0 0 0,-1 0 0,1 1 0,-1-1 0,1 1 0,-1 0 0,1-1 0,-1 1 0,0 0 0,0 0 0,0 1 0,2 2 0,14 19 0,-1 1 0,-1 1 0,-1 1 0,-1 0 0,11 35 0,-6-18 0,119 315 0,-17-43 0,-86-240-1365,-3-18-5461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527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0 24575,'8'0'0,"19"0"0,30 0 0,13 0 0,11 0 0,8 0 0,-3 0 0,-16 0-8191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90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98 1 24575,'0'8'0,"-8"19"0,-3 13 0,1 16 0,2 14 0,-6 21 0,0 11 0,2-5 0,3 7 0,3-7 0,2-11 0,3-13 0,1-10 0,0-16-8191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6.40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1 24575,'8'0'0,"19"8"0,12 11 0,17 11 0,15 15 0,11 10 0,1 10 0,2 12 0,-6 0 0,-7-4 0,0-7 0,-5-7 0,-4-4 0,2-13 0,-9-12-8191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6.87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157 1 24575,'0'8'0,"0"11"0,0 18 0,0 20 0,0 24 0,0 15 0,0 7 0,-9 11 0,-2 10 0,1 1 0,-7-6 0,1 3 0,2-12 0,-5-25 0,2-18 0,-6-21 0,3-18-8191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8.02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584 46 24575,'-7'-1'0,"0"0"0,0 0 0,0-1 0,1 0 0,-1 0 0,-10-5 0,-20-7 0,18 10 0,0 0 0,-1 1 0,1 0 0,-1 2 0,-21 1 0,34 0 0,-1 1 0,1 1 0,0-1 0,0 1 0,0 0 0,0 0 0,0 1 0,0 0 0,1 1 0,-1-1 0,1 1 0,0 0 0,0 1 0,1-1 0,-1 1 0,-8 11 0,-4 7 0,1 1 0,2 1 0,0 0 0,2 1 0,1 0 0,-13 41 0,-37 176 0,44-162 0,-12 76 0,27-136 0,1 0 0,1 1 0,1-1 0,1 1 0,5 27 0,-4-44 0,-1-1 0,1 1 0,0 0 0,0-1 0,0 1 0,1-1 0,0 1 0,-1-1 0,2 0 0,-1 0 0,0-1 0,1 1 0,0-1 0,-1 1 0,2-1 0,-1 0 0,0-1 0,0 1 0,1-1 0,-1 0 0,1 0 0,0 0 0,0-1 0,0 1 0,5 0 0,15 2 0,-1 0 0,1-2 0,44-1 0,-64-1 0,142-3 0,220-32 0,-349 32 0,-1 0 0,0-2 0,0 0 0,-1 0 0,1-2 0,-1 0 0,-1 0 0,18-12 0,-26 14 0,1-1 0,-1 0 0,-1 0 0,1-1 0,-1 0 0,0 0 0,0 0 0,-1-1 0,0 0 0,-1 0 0,1 0 0,-2-1 0,1 1 0,-1-1 0,0 0 0,-1 0 0,2-9 0,0-30 0,-1 0 0,-3 0 0,-2 0 0,-9-54 0,9 82 0,-2 0 0,-1 0 0,-1 0 0,0 1 0,-1 0 0,-1 0 0,-1 1 0,-1 0 0,0 0 0,-1 1 0,-1 1 0,-22-24 0,22 28 0,0 0 0,-1 1 0,-1 0 0,1 1 0,-2 1 0,1 0 0,-1 1 0,-1 0 0,1 2 0,-1-1 0,0 2 0,-1 0 0,1 1 0,-1 1 0,-21-1 0,-10 2-1365,6 3-5461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5:00.98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434 1 24575,'-16'0'0,"-14"8"0,-10 3 0,-6-1 0,4 6 0,2 1 0,-1-3 0,7 5 0,1 6 0,-3 0 0,6 4 0,8 4 0,7 6 0,7-5-8191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0.93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1 396 24575,'0'-4'0,"1"1"0,0 0 0,-1-1 0,1 1 0,1 0 0,-1 0 0,0 0 0,1 0 0,-1 0 0,1 0 0,0 0 0,0 0 0,0 1 0,5-5 0,41-35 0,-26 24 0,31-28 0,1 2 0,3 3 0,1 2 0,3 3 0,81-36 0,-140 71 0,-1 0 0,1 0 0,-1 0 0,1 1 0,-1-1 0,1 0 0,-1 1 0,1-1 0,0 1 0,-1 0 0,1-1 0,0 1 0,-1 0 0,1 0 0,0 0 0,-1 0 0,1 0 0,0 1 0,-1-1 0,1 0 0,0 1 0,-1 0 0,1-1 0,-1 1 0,1 0 0,-1-1 0,1 1 0,-1 0 0,1 0 0,-1 0 0,0 0 0,0 1 0,0-1 0,1 0 0,-1 0 0,0 1 0,0-1 0,-1 1 0,1-1 0,0 1 0,0-1 0,-1 1 0,1-1 0,-1 1 0,1 0 0,-1 1 0,2 11 0,0 0 0,-1 1 0,0-1 0,-3 24 0,0-11 0,1 58 0,-4 0 0,-24 122 0,-35 165-1365,58-311-5461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2.24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0 655 24575,'5'-2'0,"0"0"0,-1 0 0,1-1 0,-1 1 0,0-1 0,1 0 0,-1 0 0,0-1 0,-1 1 0,1-1 0,-1 0 0,1 0 0,-1 0 0,4-7 0,6-5 0,65-71 0,137-118 0,-166 165 0,1 2 0,2 3 0,2 1 0,90-40 0,-8 13 0,-135 60 0,1-1 0,0 1 0,0 0 0,0 0 0,0 0 0,0 1 0,0-1 0,0 0 0,1 1 0,-1-1 0,0 1 0,0 0 0,0 0 0,1 0 0,-1 0 0,0 0 0,0 0 0,0 0 0,1 1 0,-1-1 0,0 1 0,0 0 0,0 0 0,0 0 0,0 0 0,3 1 0,-3 1 0,0 1 0,0-1 0,-1 1 0,1-1 0,-1 1 0,0-1 0,0 1 0,0 0 0,0-1 0,0 1 0,-1 0 0,0 0 0,0 0 0,0 6 0,-42 590 0,28-461 0,-26 163-1365,30-237-5461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3.07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33 2 24575,'127'-2'0,"145"5"0,-263-2 0,1-1 0,-1 2 0,0-1 0,0 1 0,1 1 0,-1 0 0,9 4 0,-16-6 0,0 0 0,0 0 0,-1 0 0,1 0 0,0 1 0,0-1 0,-1 1 0,1-1 0,0 1 0,-1-1 0,0 1 0,1 0 0,-1 0 0,0 0 0,0 0 0,0 0 0,0 0 0,0 0 0,-1 0 0,1 0 0,0 0 0,-1 1 0,0-1 0,1 0 0,-1 0 0,0 1 0,0-1 0,-1 0 0,1 0 0,0 0 0,-1 1 0,1-1 0,-1 0 0,-1 3 0,-8 21 0,-1 0 0,-1-1 0,-1 0 0,-28 39 0,-78 89 0,62-84 0,-195 247-1365,226-281-5461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3.67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24575,'8'0'0,"19"0"0,13 0 0,8 0 0,21 0 0,5 0 0,0 0 0,-5 0 0,-15 0-8191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BF7A1-466A-B443-AC39-821F86D0260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2EC0F-B73C-3449-9138-DA395C373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465541" y="8496301"/>
            <a:ext cx="21451330" cy="2776414"/>
          </a:xfrm>
        </p:spPr>
        <p:txBody>
          <a:bodyPr anchor="b">
            <a:normAutofit/>
          </a:bodyPr>
          <a:lstStyle>
            <a:lvl1pPr algn="ctr">
              <a:defRPr sz="132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1465541" y="11605694"/>
            <a:ext cx="21451330" cy="909161"/>
          </a:xfrm>
        </p:spPr>
        <p:txBody>
          <a:bodyPr anchor="t"/>
          <a:lstStyle>
            <a:lvl1pPr marL="0" indent="0" algn="ctr">
              <a:buNone/>
              <a:defRPr sz="45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SO graphic">
            <a:extLst>
              <a:ext uri="{FF2B5EF4-FFF2-40B4-BE49-F238E27FC236}">
                <a16:creationId xmlns:a16="http://schemas.microsoft.com/office/drawing/2014/main" id="{C907CDC9-FC4D-2DE7-5C4A-40922BE00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353" t="38210" r="18351" b="38413"/>
          <a:stretch/>
        </p:blipFill>
        <p:spPr>
          <a:xfrm>
            <a:off x="0" y="0"/>
            <a:ext cx="24382414" cy="7937500"/>
          </a:xfrm>
          <a:prstGeom prst="rect">
            <a:avLst/>
          </a:prstGeom>
        </p:spPr>
      </p:pic>
      <p:grpSp>
        <p:nvGrpSpPr>
          <p:cNvPr id="5" name="title logo">
            <a:extLst>
              <a:ext uri="{FF2B5EF4-FFF2-40B4-BE49-F238E27FC236}">
                <a16:creationId xmlns:a16="http://schemas.microsoft.com/office/drawing/2014/main" id="{BA422400-F4E1-56FA-1F2B-78A614A5CB88}"/>
              </a:ext>
            </a:extLst>
          </p:cNvPr>
          <p:cNvGrpSpPr/>
          <p:nvPr userDrawn="1"/>
        </p:nvGrpSpPr>
        <p:grpSpPr>
          <a:xfrm>
            <a:off x="7129883" y="2722418"/>
            <a:ext cx="10122645" cy="3176447"/>
            <a:chOff x="8144444" y="1447356"/>
            <a:chExt cx="10648564" cy="3341478"/>
          </a:xfrm>
        </p:grpSpPr>
        <p:sp>
          <p:nvSpPr>
            <p:cNvPr id="4" name="white BG">
              <a:extLst>
                <a:ext uri="{FF2B5EF4-FFF2-40B4-BE49-F238E27FC236}">
                  <a16:creationId xmlns:a16="http://schemas.microsoft.com/office/drawing/2014/main" id="{8455249E-FA8C-8273-C440-4C6ED830D97B}"/>
                </a:ext>
              </a:extLst>
            </p:cNvPr>
            <p:cNvSpPr/>
            <p:nvPr userDrawn="1"/>
          </p:nvSpPr>
          <p:spPr>
            <a:xfrm>
              <a:off x="8144444" y="1447356"/>
              <a:ext cx="10648564" cy="3341478"/>
            </a:xfrm>
            <a:prstGeom prst="roundRect">
              <a:avLst>
                <a:gd name="adj" fmla="val 3536"/>
              </a:avLst>
            </a:prstGeom>
            <a:solidFill>
              <a:schemeClr val="bg1"/>
            </a:solidFill>
            <a:ln>
              <a:noFill/>
            </a:ln>
            <a:effectLst>
              <a:outerShdw blurRad="277130" dist="132876" dir="5220000" sx="101778" sy="101778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pic>
          <p:nvPicPr>
            <p:cNvPr id="10" name="PISO logo">
              <a:extLst>
                <a:ext uri="{FF2B5EF4-FFF2-40B4-BE49-F238E27FC236}">
                  <a16:creationId xmlns:a16="http://schemas.microsoft.com/office/drawing/2014/main" id="{CFE57DD4-3D82-109B-2A63-DB78950104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60626" y="1988151"/>
              <a:ext cx="9416199" cy="225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3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0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- left"/>
          <p:cNvSpPr>
            <a:spLocks noGrp="1"/>
          </p:cNvSpPr>
          <p:nvPr>
            <p:ph idx="1"/>
          </p:nvPr>
        </p:nvSpPr>
        <p:spPr>
          <a:xfrm>
            <a:off x="2800533" y="3376246"/>
            <a:ext cx="972000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- right">
            <a:extLst>
              <a:ext uri="{FF2B5EF4-FFF2-40B4-BE49-F238E27FC236}">
                <a16:creationId xmlns:a16="http://schemas.microsoft.com/office/drawing/2014/main" id="{1DA3F43C-A9AC-431A-834D-AB26AC3ABCC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239285" y="3376246"/>
            <a:ext cx="9720000" cy="94006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07D79A6A-506B-ECCC-6964-65DE43FA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5" name="Graphic side">
            <a:extLst>
              <a:ext uri="{FF2B5EF4-FFF2-40B4-BE49-F238E27FC236}">
                <a16:creationId xmlns:a16="http://schemas.microsoft.com/office/drawing/2014/main" id="{FE652E85-3DBC-0394-5336-CCFDBB0D1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760" userDrawn="1">
          <p15:clr>
            <a:srgbClr val="FBAE40"/>
          </p15:clr>
        </p15:guide>
        <p15:guide id="2" pos="1446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11816418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36952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11816419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967C06B8-635B-1C3D-6AF4-653D7C954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87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868" y="1450514"/>
            <a:ext cx="1315352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867" y="3376246"/>
            <a:ext cx="1315352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F369F93-6E2F-8518-5675-43D4E7B1D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86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>
            <a:extLst>
              <a:ext uri="{FF2B5EF4-FFF2-40B4-BE49-F238E27FC236}">
                <a16:creationId xmlns:a16="http://schemas.microsoft.com/office/drawing/2014/main" id="{2CA1D568-6E08-65F1-24E2-FE510955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898175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7512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Content">
            <a:extLst>
              <a:ext uri="{FF2B5EF4-FFF2-40B4-BE49-F238E27FC236}">
                <a16:creationId xmlns:a16="http://schemas.microsoft.com/office/drawing/2014/main" id="{5BE2602F-50C3-6717-2DBA-DFDE1254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898175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190BB0E0-BED1-28DF-21C1-7EA481608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2ABD9E9F-A1F0-2673-A839-4A040DFA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206" y="1450514"/>
            <a:ext cx="10395187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65720179-995D-2581-794C-51BEA81C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1206" y="3376246"/>
            <a:ext cx="10395188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985E9ED6-5F31-D792-6BB0-E7A2B90A9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4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1D80C837-EAFC-6DC5-20A5-6D3AF3E2B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8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825892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572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921572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peaker 2 - pic">
            <a:extLst>
              <a:ext uri="{FF2B5EF4-FFF2-40B4-BE49-F238E27FC236}">
                <a16:creationId xmlns:a16="http://schemas.microsoft.com/office/drawing/2014/main" id="{B19E3DAB-AA75-ABDE-D257-C3DACA36D33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4516520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peaker 2 - name">
            <a:extLst>
              <a:ext uri="{FF2B5EF4-FFF2-40B4-BE49-F238E27FC236}">
                <a16:creationId xmlns:a16="http://schemas.microsoft.com/office/drawing/2014/main" id="{73E24029-B118-7FAC-DF0B-7F3C62E0FCE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3612200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peaker 2 - about">
            <a:extLst>
              <a:ext uri="{FF2B5EF4-FFF2-40B4-BE49-F238E27FC236}">
                <a16:creationId xmlns:a16="http://schemas.microsoft.com/office/drawing/2014/main" id="{FE2C3D53-FC75-D9C9-6130-5D52615104F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3612200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23113C38-B187-A83A-9CB4-4CF1D1709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5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5184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522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47522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peaker 2 - pic">
            <a:extLst>
              <a:ext uri="{FF2B5EF4-FFF2-40B4-BE49-F238E27FC236}">
                <a16:creationId xmlns:a16="http://schemas.microsoft.com/office/drawing/2014/main" id="{21D19929-A56C-2FD3-C0C6-27181D57C3D3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Speaker 2 - name">
            <a:extLst>
              <a:ext uri="{FF2B5EF4-FFF2-40B4-BE49-F238E27FC236}">
                <a16:creationId xmlns:a16="http://schemas.microsoft.com/office/drawing/2014/main" id="{A55F5198-E537-699D-5BD1-C614C3A83E8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about">
            <a:extLst>
              <a:ext uri="{FF2B5EF4-FFF2-40B4-BE49-F238E27FC236}">
                <a16:creationId xmlns:a16="http://schemas.microsoft.com/office/drawing/2014/main" id="{33FA09B9-51A7-C03B-B99D-56CDB80A7FE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peaker 3 - pic">
            <a:extLst>
              <a:ext uri="{FF2B5EF4-FFF2-40B4-BE49-F238E27FC236}">
                <a16:creationId xmlns:a16="http://schemas.microsoft.com/office/drawing/2014/main" id="{AB26C655-C09D-D45B-BB1A-B33FFA109EA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745596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Speaker 3 - name">
            <a:extLst>
              <a:ext uri="{FF2B5EF4-FFF2-40B4-BE49-F238E27FC236}">
                <a16:creationId xmlns:a16="http://schemas.microsoft.com/office/drawing/2014/main" id="{F4F88FA9-EFAD-7E60-CB8F-20ABB48C3A6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6551641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about">
            <a:extLst>
              <a:ext uri="{FF2B5EF4-FFF2-40B4-BE49-F238E27FC236}">
                <a16:creationId xmlns:a16="http://schemas.microsoft.com/office/drawing/2014/main" id="{AD718B3A-E170-FA18-34DA-D49538CBBFF0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6551640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C281B1C8-392D-E963-99F7-3E6FADD408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3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41190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3655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453655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peaker 2 - pic">
            <a:extLst>
              <a:ext uri="{FF2B5EF4-FFF2-40B4-BE49-F238E27FC236}">
                <a16:creationId xmlns:a16="http://schemas.microsoft.com/office/drawing/2014/main" id="{3E5F5740-EC54-220B-0420-A7798C15A84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286401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Speaker 2 - name">
            <a:extLst>
              <a:ext uri="{FF2B5EF4-FFF2-40B4-BE49-F238E27FC236}">
                <a16:creationId xmlns:a16="http://schemas.microsoft.com/office/drawing/2014/main" id="{ED140C49-CC22-2171-BDED-E1B78ECB158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898866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peaker 2 - about">
            <a:extLst>
              <a:ext uri="{FF2B5EF4-FFF2-40B4-BE49-F238E27FC236}">
                <a16:creationId xmlns:a16="http://schemas.microsoft.com/office/drawing/2014/main" id="{F2B3696F-B6B4-52CC-AE48-1B31C2EE9B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898866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3 - pic">
            <a:extLst>
              <a:ext uri="{FF2B5EF4-FFF2-40B4-BE49-F238E27FC236}">
                <a16:creationId xmlns:a16="http://schemas.microsoft.com/office/drawing/2014/main" id="{69B46470-775B-A4A4-A5F0-CF722FE822E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2731612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Speaker 3 - name">
            <a:extLst>
              <a:ext uri="{FF2B5EF4-FFF2-40B4-BE49-F238E27FC236}">
                <a16:creationId xmlns:a16="http://schemas.microsoft.com/office/drawing/2014/main" id="{0C6058FE-D7A8-4E23-752F-601C3AF87ED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2344077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3 - about">
            <a:extLst>
              <a:ext uri="{FF2B5EF4-FFF2-40B4-BE49-F238E27FC236}">
                <a16:creationId xmlns:a16="http://schemas.microsoft.com/office/drawing/2014/main" id="{68D9C293-CFF2-AAA3-BC97-2A9AACAB6339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344077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4 - pic">
            <a:extLst>
              <a:ext uri="{FF2B5EF4-FFF2-40B4-BE49-F238E27FC236}">
                <a16:creationId xmlns:a16="http://schemas.microsoft.com/office/drawing/2014/main" id="{4FEBEF21-922C-8EC1-2904-16EF9D8C73F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8176824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4 - name">
            <a:extLst>
              <a:ext uri="{FF2B5EF4-FFF2-40B4-BE49-F238E27FC236}">
                <a16:creationId xmlns:a16="http://schemas.microsoft.com/office/drawing/2014/main" id="{7563B18A-6213-62BD-46CC-4FB8204E3F67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7789289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4 - about">
            <a:extLst>
              <a:ext uri="{FF2B5EF4-FFF2-40B4-BE49-F238E27FC236}">
                <a16:creationId xmlns:a16="http://schemas.microsoft.com/office/drawing/2014/main" id="{2A1C7794-FDFE-6BB9-6899-D502EA2EE9F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789289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3A865898-BE0F-7713-BC90-6BDF1C111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306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2450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822450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pic">
            <a:extLst>
              <a:ext uri="{FF2B5EF4-FFF2-40B4-BE49-F238E27FC236}">
                <a16:creationId xmlns:a16="http://schemas.microsoft.com/office/drawing/2014/main" id="{ECC548F2-645D-2312-69EB-21BDF06E0F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22122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Speaker 2 - name">
            <a:extLst>
              <a:ext uri="{FF2B5EF4-FFF2-40B4-BE49-F238E27FC236}">
                <a16:creationId xmlns:a16="http://schemas.microsoft.com/office/drawing/2014/main" id="{12229E3A-B660-2BCB-6367-1B859585061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002123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2 - about">
            <a:extLst>
              <a:ext uri="{FF2B5EF4-FFF2-40B4-BE49-F238E27FC236}">
                <a16:creationId xmlns:a16="http://schemas.microsoft.com/office/drawing/2014/main" id="{917148F5-94AC-CD6E-D53E-0B661A40E90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02123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pic">
            <a:extLst>
              <a:ext uri="{FF2B5EF4-FFF2-40B4-BE49-F238E27FC236}">
                <a16:creationId xmlns:a16="http://schemas.microsoft.com/office/drawing/2014/main" id="{95C729DE-B465-31BD-4126-6A60C786E29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198938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3 - name">
            <a:extLst>
              <a:ext uri="{FF2B5EF4-FFF2-40B4-BE49-F238E27FC236}">
                <a16:creationId xmlns:a16="http://schemas.microsoft.com/office/drawing/2014/main" id="{742B6E97-6FF9-081C-46F4-85F6A600B0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0181796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3 - about">
            <a:extLst>
              <a:ext uri="{FF2B5EF4-FFF2-40B4-BE49-F238E27FC236}">
                <a16:creationId xmlns:a16="http://schemas.microsoft.com/office/drawing/2014/main" id="{FA718133-185B-F9BA-B9C3-3A6623F5753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181796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peaker 4 - pic">
            <a:extLst>
              <a:ext uri="{FF2B5EF4-FFF2-40B4-BE49-F238E27FC236}">
                <a16:creationId xmlns:a16="http://schemas.microsoft.com/office/drawing/2014/main" id="{D2BDDE41-A129-65AC-2A87-CA923DFA55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5754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Speaker 4 - name">
            <a:extLst>
              <a:ext uri="{FF2B5EF4-FFF2-40B4-BE49-F238E27FC236}">
                <a16:creationId xmlns:a16="http://schemas.microsoft.com/office/drawing/2014/main" id="{2735CA6E-1F2D-655B-E183-94C0CAFBF49E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4361469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peaker 4 - about">
            <a:extLst>
              <a:ext uri="{FF2B5EF4-FFF2-40B4-BE49-F238E27FC236}">
                <a16:creationId xmlns:a16="http://schemas.microsoft.com/office/drawing/2014/main" id="{1910FB1E-205F-C40E-AAA4-F7181ECAAA3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4361469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peaker 5 - pic">
            <a:extLst>
              <a:ext uri="{FF2B5EF4-FFF2-40B4-BE49-F238E27FC236}">
                <a16:creationId xmlns:a16="http://schemas.microsoft.com/office/drawing/2014/main" id="{3A6D7279-2C3F-202D-2192-3F02C2E3ECE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8552570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Speaker 5 - name">
            <a:extLst>
              <a:ext uri="{FF2B5EF4-FFF2-40B4-BE49-F238E27FC236}">
                <a16:creationId xmlns:a16="http://schemas.microsoft.com/office/drawing/2014/main" id="{61EFD8E3-7EA0-FB61-CA1C-6EC34ACE34FC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8541142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Speaker 5 - about">
            <a:extLst>
              <a:ext uri="{FF2B5EF4-FFF2-40B4-BE49-F238E27FC236}">
                <a16:creationId xmlns:a16="http://schemas.microsoft.com/office/drawing/2014/main" id="{69D4296F-CEAB-D815-1D93-A213906123E2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18541142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284E1789-E361-5FC6-61C5-107F84BAA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:a16="http://schemas.microsoft.com/office/drawing/2014/main" id="{FD346C7E-9A15-10AA-6130-BEC5D3FC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2800534" y="3376246"/>
            <a:ext cx="2014586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9" name="Graphic side">
            <a:extLst>
              <a:ext uri="{FF2B5EF4-FFF2-40B4-BE49-F238E27FC236}">
                <a16:creationId xmlns:a16="http://schemas.microsoft.com/office/drawing/2014/main" id="{BEE579FD-D58B-0C72-7A5D-3D5C76F3A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  <p:pic>
        <p:nvPicPr>
          <p:cNvPr id="2" name="PISO logo">
            <a:extLst>
              <a:ext uri="{FF2B5EF4-FFF2-40B4-BE49-F238E27FC236}">
                <a16:creationId xmlns:a16="http://schemas.microsoft.com/office/drawing/2014/main" id="{F4BC1A14-05B3-AE2D-5325-35D955B3D4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90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35886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5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BC2E46FB-817D-C176-7F7E-2CCB0FFBA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E5D5B08-2174-3192-A9BD-6BA23DD86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6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120364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6232777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1CAF2BE-C0D3-18E5-E07F-9940AE24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7D4FC591-B6A6-F96B-508A-780676A843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686993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13410509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107839-EAC5-DBC8-75DD-84FA75D06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4E2BB7AC-3B72-A3FF-4306-A289BBF2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4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C138B88D-4DCC-9C72-61EA-3BECA64B5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60057C9-2263-ADFB-5419-2AADBED89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48938" y="1029854"/>
            <a:ext cx="13197456" cy="75767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8911405"/>
            <a:ext cx="6447971" cy="41661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7743A84D-EFE9-234C-7FAC-3997C2F07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590B0B08-4126-52CA-6FDD-3994207F1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19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303114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5243174"/>
            <a:ext cx="6863711" cy="783066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1034462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6DED434C-55BB-68ED-9D3B-07CC76DDBF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2" name="Graphic side">
            <a:extLst>
              <a:ext uri="{FF2B5EF4-FFF2-40B4-BE49-F238E27FC236}">
                <a16:creationId xmlns:a16="http://schemas.microsoft.com/office/drawing/2014/main" id="{3CED8C04-A7AD-F212-CADB-9F969F28B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1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A3275F87-298F-F833-3775-B0B91342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DC94EF53-9488-DEBA-6F51-E9701BEC5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F95C6116-7F30-5EB0-9C41-65496462B4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CBC007BC-3C67-3BB7-269B-A2421FAAC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3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1037429"/>
            <a:ext cx="6447971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4B0D148-5C2D-BCC5-4C72-422567D0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B7B1DAE3-67BD-CE16-F323-8C4EAEBF20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60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26951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EF697FA3-F431-659B-0DF0-76FD0AB72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80" y="1037429"/>
            <a:ext cx="6295787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5235723"/>
            <a:ext cx="6863711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007EF933-7B2B-8823-43EF-D5BE79040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E7A1D260-E035-91CC-2406-E39103193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10345200"/>
            <a:ext cx="21029831" cy="196517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">
            <a:extLst>
              <a:ext uri="{FF2B5EF4-FFF2-40B4-BE49-F238E27FC236}">
                <a16:creationId xmlns:a16="http://schemas.microsoft.com/office/drawing/2014/main" id="{B46ADAF6-B654-9BB9-5B32-CE801286C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89" y="12266340"/>
            <a:ext cx="21029831" cy="953175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SO logo">
            <a:extLst>
              <a:ext uri="{FF2B5EF4-FFF2-40B4-BE49-F238E27FC236}">
                <a16:creationId xmlns:a16="http://schemas.microsoft.com/office/drawing/2014/main" id="{AD5378FE-7D56-1F26-1703-2034B6571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9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72898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4819607"/>
            <a:ext cx="6447971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9552823"/>
            <a:ext cx="6661023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400" y="1029854"/>
            <a:ext cx="6661023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3D4DB1B8-1C7C-9D7E-A42E-0DF7FF809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48938" y="1037429"/>
            <a:ext cx="6447970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844A9779-1C29-19CF-7C15-9029B8C6E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01BBF8DA-17F9-B239-E2B7-4A617D3A89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0" y="10119248"/>
            <a:ext cx="21029831" cy="267433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E583344A-D3D0-0E10-A3D5-1BBB2892A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4575664"/>
            <a:ext cx="21029831" cy="3497873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1676289" y="8073537"/>
            <a:ext cx="21029831" cy="1090488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CBC15037-33DD-C265-3EE4-8F3A2FC56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33875EDA-7B96-1406-0A21-950C54807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F9D50103-9DFF-3400-C7A5-0AEF6689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503FD759-2A87-AFF6-B4F4-DD03FB48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side">
            <a:extLst>
              <a:ext uri="{FF2B5EF4-FFF2-40B4-BE49-F238E27FC236}">
                <a16:creationId xmlns:a16="http://schemas.microsoft.com/office/drawing/2014/main" id="{F48AF35C-5DAB-01D7-FB6A-0380AB55EE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2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17C48696-35E0-3D94-B968-4A14CC0D3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side">
            <a:extLst>
              <a:ext uri="{FF2B5EF4-FFF2-40B4-BE49-F238E27FC236}">
                <a16:creationId xmlns:a16="http://schemas.microsoft.com/office/drawing/2014/main" id="{83817355-CC11-4792-844E-97CD096D7C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7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8E76AC41-7AF1-A940-CDD1-A8A7E98BB6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bottom">
            <a:extLst>
              <a:ext uri="{FF2B5EF4-FFF2-40B4-BE49-F238E27FC236}">
                <a16:creationId xmlns:a16="http://schemas.microsoft.com/office/drawing/2014/main" id="{B1185885-2C21-937F-A087-BDC8925698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9125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1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74" r:id="rId4"/>
    <p:sldLayoutId id="2147483663" r:id="rId5"/>
    <p:sldLayoutId id="2147483694" r:id="rId6"/>
    <p:sldLayoutId id="2147483667" r:id="rId7"/>
    <p:sldLayoutId id="2147483695" r:id="rId8"/>
    <p:sldLayoutId id="2147483710" r:id="rId9"/>
    <p:sldLayoutId id="2147483696" r:id="rId10"/>
    <p:sldLayoutId id="2147483668" r:id="rId11"/>
    <p:sldLayoutId id="2147483698" r:id="rId12"/>
    <p:sldLayoutId id="2147483697" r:id="rId13"/>
    <p:sldLayoutId id="2147483699" r:id="rId14"/>
    <p:sldLayoutId id="2147483714" r:id="rId15"/>
    <p:sldLayoutId id="2147483713" r:id="rId16"/>
    <p:sldLayoutId id="2147483712" r:id="rId17"/>
    <p:sldLayoutId id="2147483715" r:id="rId18"/>
    <p:sldLayoutId id="2147483716" r:id="rId19"/>
    <p:sldLayoutId id="2147483687" r:id="rId20"/>
    <p:sldLayoutId id="2147483700" r:id="rId21"/>
    <p:sldLayoutId id="2147483701" r:id="rId22"/>
    <p:sldLayoutId id="2147483704" r:id="rId23"/>
    <p:sldLayoutId id="2147483708" r:id="rId24"/>
    <p:sldLayoutId id="2147483702" r:id="rId25"/>
    <p:sldLayoutId id="2147483705" r:id="rId26"/>
    <p:sldLayoutId id="2147483706" r:id="rId27"/>
    <p:sldLayoutId id="2147483707" r:id="rId28"/>
    <p:sldLayoutId id="2147483703" r:id="rId29"/>
    <p:sldLayoutId id="2147483709" r:id="rId30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rgbClr val="1286E6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457177" indent="-457177" algn="l" defTabSz="1828709" rtl="0" eaLnBrk="1" latinLnBrk="0" hangingPunct="1">
        <a:lnSpc>
          <a:spcPct val="100000"/>
        </a:lnSpc>
        <a:spcBef>
          <a:spcPts val="2000"/>
        </a:spcBef>
        <a:buClr>
          <a:srgbClr val="1286E6"/>
        </a:buClr>
        <a:buFont typeface="Arial" panose="020B0604020202020204" pitchFamily="34" charset="0"/>
        <a:buChar char="•"/>
        <a:defRPr sz="5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531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68340"/>
        </a:buClr>
        <a:buFont typeface="Arial" panose="020B0604020202020204" pitchFamily="34" charset="0"/>
        <a:buChar char="•"/>
        <a:defRPr sz="4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886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5D239"/>
        </a:buClr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200240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9CCA40"/>
        </a:buClr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594" indent="-457177" algn="l" defTabSz="18287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3.xml"/><Relationship Id="rId21" Type="http://schemas.openxmlformats.org/officeDocument/2006/relationships/image" Target="../media/image24.png"/><Relationship Id="rId42" Type="http://schemas.openxmlformats.org/officeDocument/2006/relationships/customXml" Target="../ink/ink21.xml"/><Relationship Id="rId47" Type="http://schemas.openxmlformats.org/officeDocument/2006/relationships/image" Target="../media/image37.png"/><Relationship Id="rId63" Type="http://schemas.openxmlformats.org/officeDocument/2006/relationships/image" Target="../media/image45.png"/><Relationship Id="rId68" Type="http://schemas.openxmlformats.org/officeDocument/2006/relationships/customXml" Target="../ink/ink34.xml"/><Relationship Id="rId84" Type="http://schemas.openxmlformats.org/officeDocument/2006/relationships/customXml" Target="../ink/ink42.xml"/><Relationship Id="rId89" Type="http://schemas.openxmlformats.org/officeDocument/2006/relationships/image" Target="../media/image58.png"/><Relationship Id="rId112" Type="http://schemas.openxmlformats.org/officeDocument/2006/relationships/customXml" Target="../ink/ink56.xml"/><Relationship Id="rId16" Type="http://schemas.openxmlformats.org/officeDocument/2006/relationships/customXml" Target="../ink/ink8.xml"/><Relationship Id="rId107" Type="http://schemas.openxmlformats.org/officeDocument/2006/relationships/image" Target="../media/image67.png"/><Relationship Id="rId11" Type="http://schemas.openxmlformats.org/officeDocument/2006/relationships/image" Target="../media/image19.png"/><Relationship Id="rId32" Type="http://schemas.openxmlformats.org/officeDocument/2006/relationships/customXml" Target="../ink/ink16.xml"/><Relationship Id="rId37" Type="http://schemas.openxmlformats.org/officeDocument/2006/relationships/image" Target="../media/image32.png"/><Relationship Id="rId53" Type="http://schemas.openxmlformats.org/officeDocument/2006/relationships/image" Target="../media/image40.png"/><Relationship Id="rId58" Type="http://schemas.openxmlformats.org/officeDocument/2006/relationships/customXml" Target="../ink/ink29.xml"/><Relationship Id="rId74" Type="http://schemas.openxmlformats.org/officeDocument/2006/relationships/customXml" Target="../ink/ink37.xml"/><Relationship Id="rId79" Type="http://schemas.openxmlformats.org/officeDocument/2006/relationships/image" Target="../media/image53.png"/><Relationship Id="rId102" Type="http://schemas.openxmlformats.org/officeDocument/2006/relationships/customXml" Target="../ink/ink51.xml"/><Relationship Id="rId5" Type="http://schemas.openxmlformats.org/officeDocument/2006/relationships/image" Target="../media/image16.png"/><Relationship Id="rId90" Type="http://schemas.openxmlformats.org/officeDocument/2006/relationships/customXml" Target="../ink/ink45.xml"/><Relationship Id="rId95" Type="http://schemas.openxmlformats.org/officeDocument/2006/relationships/image" Target="../media/image61.png"/><Relationship Id="rId22" Type="http://schemas.openxmlformats.org/officeDocument/2006/relationships/customXml" Target="../ink/ink11.xml"/><Relationship Id="rId27" Type="http://schemas.openxmlformats.org/officeDocument/2006/relationships/image" Target="../media/image27.png"/><Relationship Id="rId43" Type="http://schemas.openxmlformats.org/officeDocument/2006/relationships/image" Target="../media/image35.png"/><Relationship Id="rId48" Type="http://schemas.openxmlformats.org/officeDocument/2006/relationships/customXml" Target="../ink/ink24.xml"/><Relationship Id="rId64" Type="http://schemas.openxmlformats.org/officeDocument/2006/relationships/customXml" Target="../ink/ink32.xml"/><Relationship Id="rId69" Type="http://schemas.openxmlformats.org/officeDocument/2006/relationships/image" Target="../media/image48.png"/><Relationship Id="rId113" Type="http://schemas.openxmlformats.org/officeDocument/2006/relationships/image" Target="../media/image70.png"/><Relationship Id="rId80" Type="http://schemas.openxmlformats.org/officeDocument/2006/relationships/customXml" Target="../ink/ink40.xml"/><Relationship Id="rId85" Type="http://schemas.openxmlformats.org/officeDocument/2006/relationships/image" Target="../media/image56.png"/><Relationship Id="rId12" Type="http://schemas.openxmlformats.org/officeDocument/2006/relationships/customXml" Target="../ink/ink6.xml"/><Relationship Id="rId17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customXml" Target="../ink/ink19.xml"/><Relationship Id="rId59" Type="http://schemas.openxmlformats.org/officeDocument/2006/relationships/image" Target="../media/image43.png"/><Relationship Id="rId103" Type="http://schemas.openxmlformats.org/officeDocument/2006/relationships/image" Target="../media/image65.png"/><Relationship Id="rId108" Type="http://schemas.openxmlformats.org/officeDocument/2006/relationships/customXml" Target="../ink/ink54.xml"/><Relationship Id="rId54" Type="http://schemas.openxmlformats.org/officeDocument/2006/relationships/customXml" Target="../ink/ink27.xml"/><Relationship Id="rId70" Type="http://schemas.openxmlformats.org/officeDocument/2006/relationships/customXml" Target="../ink/ink35.xml"/><Relationship Id="rId75" Type="http://schemas.openxmlformats.org/officeDocument/2006/relationships/image" Target="../media/image51.png"/><Relationship Id="rId91" Type="http://schemas.openxmlformats.org/officeDocument/2006/relationships/image" Target="../media/image59.png"/><Relationship Id="rId96" Type="http://schemas.openxmlformats.org/officeDocument/2006/relationships/customXml" Target="../ink/ink4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49" Type="http://schemas.openxmlformats.org/officeDocument/2006/relationships/image" Target="../media/image38.png"/><Relationship Id="rId57" Type="http://schemas.openxmlformats.org/officeDocument/2006/relationships/image" Target="../media/image42.png"/><Relationship Id="rId106" Type="http://schemas.openxmlformats.org/officeDocument/2006/relationships/customXml" Target="../ink/ink53.xml"/><Relationship Id="rId114" Type="http://schemas.openxmlformats.org/officeDocument/2006/relationships/customXml" Target="../ink/ink57.xml"/><Relationship Id="rId10" Type="http://schemas.openxmlformats.org/officeDocument/2006/relationships/customXml" Target="../ink/ink5.xml"/><Relationship Id="rId31" Type="http://schemas.openxmlformats.org/officeDocument/2006/relationships/image" Target="../media/image29.png"/><Relationship Id="rId44" Type="http://schemas.openxmlformats.org/officeDocument/2006/relationships/customXml" Target="../ink/ink22.xml"/><Relationship Id="rId52" Type="http://schemas.openxmlformats.org/officeDocument/2006/relationships/customXml" Target="../ink/ink26.xml"/><Relationship Id="rId60" Type="http://schemas.openxmlformats.org/officeDocument/2006/relationships/customXml" Target="../ink/ink30.xml"/><Relationship Id="rId65" Type="http://schemas.openxmlformats.org/officeDocument/2006/relationships/image" Target="../media/image46.png"/><Relationship Id="rId73" Type="http://schemas.openxmlformats.org/officeDocument/2006/relationships/image" Target="../media/image50.png"/><Relationship Id="rId78" Type="http://schemas.openxmlformats.org/officeDocument/2006/relationships/customXml" Target="../ink/ink39.xml"/><Relationship Id="rId81" Type="http://schemas.openxmlformats.org/officeDocument/2006/relationships/image" Target="../media/image54.png"/><Relationship Id="rId86" Type="http://schemas.openxmlformats.org/officeDocument/2006/relationships/customXml" Target="../ink/ink43.xml"/><Relationship Id="rId94" Type="http://schemas.openxmlformats.org/officeDocument/2006/relationships/customXml" Target="../ink/ink47.xml"/><Relationship Id="rId99" Type="http://schemas.openxmlformats.org/officeDocument/2006/relationships/image" Target="../media/image63.png"/><Relationship Id="rId101" Type="http://schemas.openxmlformats.org/officeDocument/2006/relationships/image" Target="../media/image64.png"/><Relationship Id="rId4" Type="http://schemas.openxmlformats.org/officeDocument/2006/relationships/customXml" Target="../ink/ink2.xml"/><Relationship Id="rId9" Type="http://schemas.openxmlformats.org/officeDocument/2006/relationships/image" Target="../media/image18.png"/><Relationship Id="rId13" Type="http://schemas.openxmlformats.org/officeDocument/2006/relationships/image" Target="../media/image20.png"/><Relationship Id="rId18" Type="http://schemas.openxmlformats.org/officeDocument/2006/relationships/customXml" Target="../ink/ink9.xml"/><Relationship Id="rId39" Type="http://schemas.openxmlformats.org/officeDocument/2006/relationships/image" Target="../media/image33.png"/><Relationship Id="rId109" Type="http://schemas.openxmlformats.org/officeDocument/2006/relationships/image" Target="../media/image68.png"/><Relationship Id="rId34" Type="http://schemas.openxmlformats.org/officeDocument/2006/relationships/customXml" Target="../ink/ink17.xml"/><Relationship Id="rId50" Type="http://schemas.openxmlformats.org/officeDocument/2006/relationships/customXml" Target="../ink/ink25.xml"/><Relationship Id="rId55" Type="http://schemas.openxmlformats.org/officeDocument/2006/relationships/image" Target="../media/image41.png"/><Relationship Id="rId76" Type="http://schemas.openxmlformats.org/officeDocument/2006/relationships/customXml" Target="../ink/ink38.xml"/><Relationship Id="rId97" Type="http://schemas.openxmlformats.org/officeDocument/2006/relationships/image" Target="../media/image62.png"/><Relationship Id="rId104" Type="http://schemas.openxmlformats.org/officeDocument/2006/relationships/customXml" Target="../ink/ink52.xml"/><Relationship Id="rId7" Type="http://schemas.openxmlformats.org/officeDocument/2006/relationships/image" Target="../media/image17.png"/><Relationship Id="rId71" Type="http://schemas.openxmlformats.org/officeDocument/2006/relationships/image" Target="../media/image49.png"/><Relationship Id="rId92" Type="http://schemas.openxmlformats.org/officeDocument/2006/relationships/customXml" Target="../ink/ink46.xml"/><Relationship Id="rId2" Type="http://schemas.openxmlformats.org/officeDocument/2006/relationships/customXml" Target="../ink/ink1.xml"/><Relationship Id="rId29" Type="http://schemas.openxmlformats.org/officeDocument/2006/relationships/image" Target="../media/image28.png"/><Relationship Id="rId24" Type="http://schemas.openxmlformats.org/officeDocument/2006/relationships/customXml" Target="../ink/ink12.xml"/><Relationship Id="rId40" Type="http://schemas.openxmlformats.org/officeDocument/2006/relationships/customXml" Target="../ink/ink20.xml"/><Relationship Id="rId45" Type="http://schemas.openxmlformats.org/officeDocument/2006/relationships/image" Target="../media/image36.png"/><Relationship Id="rId66" Type="http://schemas.openxmlformats.org/officeDocument/2006/relationships/customXml" Target="../ink/ink33.xml"/><Relationship Id="rId87" Type="http://schemas.openxmlformats.org/officeDocument/2006/relationships/image" Target="../media/image57.png"/><Relationship Id="rId110" Type="http://schemas.openxmlformats.org/officeDocument/2006/relationships/customXml" Target="../ink/ink55.xml"/><Relationship Id="rId115" Type="http://schemas.openxmlformats.org/officeDocument/2006/relationships/image" Target="../media/image71.png"/><Relationship Id="rId61" Type="http://schemas.openxmlformats.org/officeDocument/2006/relationships/image" Target="../media/image44.png"/><Relationship Id="rId82" Type="http://schemas.openxmlformats.org/officeDocument/2006/relationships/customXml" Target="../ink/ink41.xml"/><Relationship Id="rId19" Type="http://schemas.openxmlformats.org/officeDocument/2006/relationships/image" Target="../media/image23.png"/><Relationship Id="rId14" Type="http://schemas.openxmlformats.org/officeDocument/2006/relationships/customXml" Target="../ink/ink7.xml"/><Relationship Id="rId30" Type="http://schemas.openxmlformats.org/officeDocument/2006/relationships/customXml" Target="../ink/ink15.xml"/><Relationship Id="rId35" Type="http://schemas.openxmlformats.org/officeDocument/2006/relationships/image" Target="../media/image31.png"/><Relationship Id="rId56" Type="http://schemas.openxmlformats.org/officeDocument/2006/relationships/customXml" Target="../ink/ink28.xml"/><Relationship Id="rId77" Type="http://schemas.openxmlformats.org/officeDocument/2006/relationships/image" Target="../media/image52.png"/><Relationship Id="rId100" Type="http://schemas.openxmlformats.org/officeDocument/2006/relationships/customXml" Target="../ink/ink50.xml"/><Relationship Id="rId105" Type="http://schemas.openxmlformats.org/officeDocument/2006/relationships/image" Target="../media/image66.png"/><Relationship Id="rId8" Type="http://schemas.openxmlformats.org/officeDocument/2006/relationships/customXml" Target="../ink/ink4.xml"/><Relationship Id="rId51" Type="http://schemas.openxmlformats.org/officeDocument/2006/relationships/image" Target="../media/image39.png"/><Relationship Id="rId72" Type="http://schemas.openxmlformats.org/officeDocument/2006/relationships/customXml" Target="../ink/ink36.xml"/><Relationship Id="rId93" Type="http://schemas.openxmlformats.org/officeDocument/2006/relationships/image" Target="../media/image60.png"/><Relationship Id="rId98" Type="http://schemas.openxmlformats.org/officeDocument/2006/relationships/customXml" Target="../ink/ink49.xml"/><Relationship Id="rId3" Type="http://schemas.openxmlformats.org/officeDocument/2006/relationships/image" Target="../media/image15.png"/><Relationship Id="rId25" Type="http://schemas.openxmlformats.org/officeDocument/2006/relationships/image" Target="../media/image26.png"/><Relationship Id="rId46" Type="http://schemas.openxmlformats.org/officeDocument/2006/relationships/customXml" Target="../ink/ink23.xml"/><Relationship Id="rId67" Type="http://schemas.openxmlformats.org/officeDocument/2006/relationships/image" Target="../media/image47.png"/><Relationship Id="rId20" Type="http://schemas.openxmlformats.org/officeDocument/2006/relationships/customXml" Target="../ink/ink10.xml"/><Relationship Id="rId41" Type="http://schemas.openxmlformats.org/officeDocument/2006/relationships/image" Target="../media/image34.png"/><Relationship Id="rId62" Type="http://schemas.openxmlformats.org/officeDocument/2006/relationships/customXml" Target="../ink/ink31.xml"/><Relationship Id="rId83" Type="http://schemas.openxmlformats.org/officeDocument/2006/relationships/image" Target="../media/image55.png"/><Relationship Id="rId88" Type="http://schemas.openxmlformats.org/officeDocument/2006/relationships/customXml" Target="../ink/ink44.xml"/><Relationship Id="rId111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6678-6C7A-C268-F4F3-17B079E86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VZDRŽEVANJE TP OPN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A77FC-1B54-FAA7-92A7-9117C4821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4489" y="2967081"/>
            <a:ext cx="20145860" cy="9400640"/>
          </a:xfrm>
        </p:spPr>
        <p:txBody>
          <a:bodyPr/>
          <a:lstStyle/>
          <a:p>
            <a:r>
              <a:rPr lang="sl-SI" dirty="0"/>
              <a:t>TGD – Točke grafičnega dela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7AE456-08AB-4F23-A412-F2007A2D0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488" y="4256140"/>
            <a:ext cx="20768693" cy="866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5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0FEBE3-B08F-2710-47C7-92EF218DD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030" y="1877806"/>
            <a:ext cx="21933046" cy="110028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8BF744C-8F78-3488-3332-C6A7AF8E89F9}"/>
              </a:ext>
            </a:extLst>
          </p:cNvPr>
          <p:cNvSpPr/>
          <p:nvPr/>
        </p:nvSpPr>
        <p:spPr>
          <a:xfrm rot="424538">
            <a:off x="6683456" y="6820057"/>
            <a:ext cx="8781691" cy="457597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DEB9C7-A434-D10C-F0A6-2AE144B3B6DF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NOVO STANJE V PROSTORU</a:t>
            </a:r>
          </a:p>
        </p:txBody>
      </p:sp>
    </p:spTree>
    <p:extLst>
      <p:ext uri="{BB962C8B-B14F-4D97-AF65-F5344CB8AC3E}">
        <p14:creationId xmlns:p14="http://schemas.microsoft.com/office/powerpoint/2010/main" val="2020262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EA972D-D12F-6980-7713-34911CAEB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853" y="1910441"/>
            <a:ext cx="22183307" cy="112162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F9BC4F-DBD1-1BA0-731A-F310F437C844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2. NOV ZEMLJIŠKI KATASTER </a:t>
            </a:r>
          </a:p>
        </p:txBody>
      </p:sp>
    </p:spTree>
    <p:extLst>
      <p:ext uri="{BB962C8B-B14F-4D97-AF65-F5344CB8AC3E}">
        <p14:creationId xmlns:p14="http://schemas.microsoft.com/office/powerpoint/2010/main" val="733086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45415-D7E5-506A-0D38-9DB2A68D6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47623F1-7017-76C3-B47E-94D19170050C}"/>
              </a:ext>
            </a:extLst>
          </p:cNvPr>
          <p:cNvSpPr txBox="1"/>
          <p:nvPr/>
        </p:nvSpPr>
        <p:spPr>
          <a:xfrm>
            <a:off x="1804853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3. USKLADITEV S PODATKOM O CESTAH (DRABA)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12093C-CDCE-74B9-BECC-27580DE1B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853" y="1805304"/>
            <a:ext cx="22225616" cy="1117917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592155-F22A-B7E9-B86E-8188146E3246}"/>
              </a:ext>
            </a:extLst>
          </p:cNvPr>
          <p:cNvCxnSpPr/>
          <p:nvPr/>
        </p:nvCxnSpPr>
        <p:spPr>
          <a:xfrm flipH="1" flipV="1">
            <a:off x="16906240" y="6502400"/>
            <a:ext cx="2682240" cy="3759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BD7221E-7D94-7B35-CA62-FFE124262A10}"/>
              </a:ext>
            </a:extLst>
          </p:cNvPr>
          <p:cNvCxnSpPr>
            <a:cxnSpLocks/>
          </p:cNvCxnSpPr>
          <p:nvPr/>
        </p:nvCxnSpPr>
        <p:spPr>
          <a:xfrm flipH="1">
            <a:off x="13077645" y="9743440"/>
            <a:ext cx="4710023" cy="202299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90071-8BD7-1D1D-B095-BF633E9E1466}"/>
              </a:ext>
            </a:extLst>
          </p:cNvPr>
          <p:cNvSpPr/>
          <p:nvPr/>
        </p:nvSpPr>
        <p:spPr>
          <a:xfrm rot="159746">
            <a:off x="5348377" y="4313208"/>
            <a:ext cx="8764438" cy="16562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23706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BB769-A166-F6B1-7505-820D4F597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623CC2-DA4D-0CE6-ADAE-4CFC34EECBAE}"/>
              </a:ext>
            </a:extLst>
          </p:cNvPr>
          <p:cNvSpPr txBox="1"/>
          <p:nvPr/>
        </p:nvSpPr>
        <p:spPr>
          <a:xfrm>
            <a:off x="1804853" y="731521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4. OPREDELJEVANJE DO NESKLADIJ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F48A7D-B852-9A38-DCBB-1840EB6BE41F}"/>
              </a:ext>
            </a:extLst>
          </p:cNvPr>
          <p:cNvSpPr txBox="1"/>
          <p:nvPr/>
        </p:nvSpPr>
        <p:spPr>
          <a:xfrm>
            <a:off x="2053086" y="3398807"/>
            <a:ext cx="19512951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NESKLADJE LASTNIŠTVA</a:t>
            </a:r>
          </a:p>
          <a:p>
            <a:r>
              <a:rPr lang="sl-SI" dirty="0"/>
              <a:t>	Tam kjer je več parcel z različnim lastnikom znotraj ene funkcionalne enote poseljenega 	zemljišča.</a:t>
            </a:r>
          </a:p>
          <a:p>
            <a:pPr marL="1485854" lvl="1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NESKLADNJE Z OSNOVNO NAMENSKO RABO</a:t>
            </a:r>
          </a:p>
          <a:p>
            <a:r>
              <a:rPr lang="sl-SI" dirty="0"/>
              <a:t>	Tam kjer del funkcionalne enote poseljenega zemljišča ni na stavbnem zemljišču.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KOMBINIRANO NESKLADJE LASTNIŠTVA IN NAMENSKE RABE</a:t>
            </a:r>
          </a:p>
          <a:p>
            <a:r>
              <a:rPr lang="sl-SI" dirty="0"/>
              <a:t>	Tam kjer je več parcel z istim lastnikom in hkrati ni na stavbnem zemljišču.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NESKLADJE S PARCELNIM STANJEM</a:t>
            </a:r>
          </a:p>
          <a:p>
            <a:r>
              <a:rPr lang="sl-SI" dirty="0"/>
              <a:t>	Tam kjer je znotraj funkcionalne enote poseljenega zemljišča ločena zemljiška parcela, ki je 	dovolj velika, da bi lahko bila gradbena parcela.</a:t>
            </a:r>
          </a:p>
        </p:txBody>
      </p:sp>
    </p:spTree>
    <p:extLst>
      <p:ext uri="{BB962C8B-B14F-4D97-AF65-F5344CB8AC3E}">
        <p14:creationId xmlns:p14="http://schemas.microsoft.com/office/powerpoint/2010/main" val="4059820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1265E-EB5D-26D6-C626-5EA253B9D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9012ED-F034-F7ED-59AA-ADBB63C783DE}"/>
              </a:ext>
            </a:extLst>
          </p:cNvPr>
          <p:cNvSpPr/>
          <p:nvPr/>
        </p:nvSpPr>
        <p:spPr>
          <a:xfrm>
            <a:off x="3347049" y="5417389"/>
            <a:ext cx="11524891" cy="453749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5956C7-78A1-4158-0D14-912E4C7D7567}"/>
              </a:ext>
            </a:extLst>
          </p:cNvPr>
          <p:cNvSpPr/>
          <p:nvPr/>
        </p:nvSpPr>
        <p:spPr>
          <a:xfrm>
            <a:off x="10748513" y="6857999"/>
            <a:ext cx="2467155" cy="1509623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6DCE83-F215-417B-6AA2-2D9D05BFA20E}"/>
              </a:ext>
            </a:extLst>
          </p:cNvPr>
          <p:cNvSpPr/>
          <p:nvPr/>
        </p:nvSpPr>
        <p:spPr>
          <a:xfrm>
            <a:off x="14858851" y="5417389"/>
            <a:ext cx="5723776" cy="453749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C0BB50-459F-3E29-1657-A17FE6E7CE7A}"/>
              </a:ext>
            </a:extLst>
          </p:cNvPr>
          <p:cNvGrpSpPr/>
          <p:nvPr/>
        </p:nvGrpSpPr>
        <p:grpSpPr>
          <a:xfrm>
            <a:off x="4933746" y="7487103"/>
            <a:ext cx="1782000" cy="956160"/>
            <a:chOff x="4933746" y="7487103"/>
            <a:chExt cx="1782000" cy="95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ABE509B-BECD-98DB-8E61-DDCADD1689E6}"/>
                    </a:ext>
                  </a:extLst>
                </p14:cNvPr>
                <p14:cNvContentPartPr/>
                <p14:nvPr/>
              </p14:nvContentPartPr>
              <p14:xfrm>
                <a:off x="4933746" y="7687623"/>
                <a:ext cx="492840" cy="3708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ABE509B-BECD-98DB-8E61-DDCADD1689E6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27626" y="7681503"/>
                  <a:ext cx="50508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4F06D5C8-4F11-47C7-0E16-5B56059D878B}"/>
                    </a:ext>
                  </a:extLst>
                </p14:cNvPr>
                <p14:cNvContentPartPr/>
                <p14:nvPr/>
              </p14:nvContentPartPr>
              <p14:xfrm>
                <a:off x="5542506" y="7727943"/>
                <a:ext cx="323640" cy="3002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4F06D5C8-4F11-47C7-0E16-5B56059D878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536386" y="7721823"/>
                  <a:ext cx="33588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7B660BED-BD8D-C5EB-94E0-E728E2840BF8}"/>
                    </a:ext>
                  </a:extLst>
                </p14:cNvPr>
                <p14:cNvContentPartPr/>
                <p14:nvPr/>
              </p14:nvContentPartPr>
              <p14:xfrm>
                <a:off x="5641146" y="7860063"/>
                <a:ext cx="257400" cy="72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7B660BED-BD8D-C5EB-94E0-E728E2840BF8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635026" y="7853943"/>
                  <a:ext cx="2696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CAD6B05-DBCF-A5DB-2056-2BB7B5500918}"/>
                    </a:ext>
                  </a:extLst>
                </p14:cNvPr>
                <p14:cNvContentPartPr/>
                <p14:nvPr/>
              </p14:nvContentPartPr>
              <p14:xfrm>
                <a:off x="5951466" y="7705623"/>
                <a:ext cx="264960" cy="45720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CAD6B05-DBCF-A5DB-2056-2BB7B550091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945346" y="7699503"/>
                  <a:ext cx="27720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A7039DB-4296-F339-57E7-33EEAD8B0DFF}"/>
                    </a:ext>
                  </a:extLst>
                </p14:cNvPr>
                <p14:cNvContentPartPr/>
                <p14:nvPr/>
              </p14:nvContentPartPr>
              <p14:xfrm>
                <a:off x="6170706" y="7487103"/>
                <a:ext cx="437040" cy="9561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A7039DB-4296-F339-57E7-33EEAD8B0DF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164586" y="7480983"/>
                  <a:ext cx="449280" cy="9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17DE3F5-04BB-6602-F2F5-7F64A1EF424B}"/>
                    </a:ext>
                  </a:extLst>
                </p14:cNvPr>
                <p14:cNvContentPartPr/>
                <p14:nvPr/>
              </p14:nvContentPartPr>
              <p14:xfrm>
                <a:off x="6503706" y="7776543"/>
                <a:ext cx="212040" cy="3477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17DE3F5-04BB-6602-F2F5-7F64A1EF424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497586" y="7770423"/>
                  <a:ext cx="224280" cy="360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F13505-1047-7115-CA1F-6CF5E10C5053}"/>
              </a:ext>
            </a:extLst>
          </p:cNvPr>
          <p:cNvGrpSpPr/>
          <p:nvPr/>
        </p:nvGrpSpPr>
        <p:grpSpPr>
          <a:xfrm>
            <a:off x="15440706" y="7953303"/>
            <a:ext cx="1362600" cy="847080"/>
            <a:chOff x="15440706" y="7953303"/>
            <a:chExt cx="1362600" cy="847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9B539F6-13AE-5383-E8F6-EB338AFA831D}"/>
                    </a:ext>
                  </a:extLst>
                </p14:cNvPr>
                <p14:cNvContentPartPr/>
                <p14:nvPr/>
              </p14:nvContentPartPr>
              <p14:xfrm>
                <a:off x="15440706" y="8097303"/>
                <a:ext cx="334800" cy="4237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9B539F6-13AE-5383-E8F6-EB338AFA831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434586" y="8091183"/>
                  <a:ext cx="347040" cy="43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1CFCC31B-7E31-B59D-E796-62DC97BF0E42}"/>
                    </a:ext>
                  </a:extLst>
                </p14:cNvPr>
                <p14:cNvContentPartPr/>
                <p14:nvPr/>
              </p14:nvContentPartPr>
              <p14:xfrm>
                <a:off x="15860466" y="8159583"/>
                <a:ext cx="196920" cy="2988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1CFCC31B-7E31-B59D-E796-62DC97BF0E4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5854346" y="8153463"/>
                  <a:ext cx="20916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B74AA5A-B6E1-581F-65A7-E54876B784A7}"/>
                    </a:ext>
                  </a:extLst>
                </p14:cNvPr>
                <p14:cNvContentPartPr/>
                <p14:nvPr/>
              </p14:nvContentPartPr>
              <p14:xfrm>
                <a:off x="15872346" y="8315103"/>
                <a:ext cx="167040" cy="3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B74AA5A-B6E1-581F-65A7-E54876B784A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866226" y="8308983"/>
                  <a:ext cx="1792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C7480BD0-5927-45C6-6D3E-7D32F12E7579}"/>
                    </a:ext>
                  </a:extLst>
                </p14:cNvPr>
                <p14:cNvContentPartPr/>
                <p14:nvPr/>
              </p14:nvContentPartPr>
              <p14:xfrm>
                <a:off x="16148106" y="8121063"/>
                <a:ext cx="283320" cy="3582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C7480BD0-5927-45C6-6D3E-7D32F12E757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6141986" y="8114943"/>
                  <a:ext cx="295560" cy="37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399EE112-4C0C-6EAD-212E-D4BD3B45EC7A}"/>
                    </a:ext>
                  </a:extLst>
                </p14:cNvPr>
                <p14:cNvContentPartPr/>
                <p14:nvPr/>
              </p14:nvContentPartPr>
              <p14:xfrm>
                <a:off x="16306506" y="7953303"/>
                <a:ext cx="428760" cy="8470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399EE112-4C0C-6EAD-212E-D4BD3B45EC7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6300386" y="7947183"/>
                  <a:ext cx="441000" cy="85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BAEC7200-BBBD-0070-FEA9-4679C4792A39}"/>
                    </a:ext>
                  </a:extLst>
                </p14:cNvPr>
                <p14:cNvContentPartPr/>
                <p14:nvPr/>
              </p14:nvContentPartPr>
              <p14:xfrm>
                <a:off x="16594866" y="8240943"/>
                <a:ext cx="208440" cy="2660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BAEC7200-BBBD-0070-FEA9-4679C4792A3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6588746" y="8234823"/>
                  <a:ext cx="220680" cy="27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135098-B68C-4066-11BE-E58DA752C1F6}"/>
              </a:ext>
            </a:extLst>
          </p:cNvPr>
          <p:cNvGrpSpPr/>
          <p:nvPr/>
        </p:nvGrpSpPr>
        <p:grpSpPr>
          <a:xfrm>
            <a:off x="17442306" y="3588303"/>
            <a:ext cx="2345040" cy="1639080"/>
            <a:chOff x="17442306" y="3588303"/>
            <a:chExt cx="2345040" cy="163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0CAC1D1D-980C-8A39-75B8-125B143432A1}"/>
                    </a:ext>
                  </a:extLst>
                </p14:cNvPr>
                <p14:cNvContentPartPr/>
                <p14:nvPr/>
              </p14:nvContentPartPr>
              <p14:xfrm>
                <a:off x="17442306" y="4021023"/>
                <a:ext cx="893520" cy="1206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0CAC1D1D-980C-8A39-75B8-125B143432A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7436186" y="4014903"/>
                  <a:ext cx="905760" cy="12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DD9C5BD-334B-9D1D-5314-39D3C6D11A1D}"/>
                    </a:ext>
                  </a:extLst>
                </p14:cNvPr>
                <p14:cNvContentPartPr/>
                <p14:nvPr/>
              </p14:nvContentPartPr>
              <p14:xfrm>
                <a:off x="18253026" y="3813663"/>
                <a:ext cx="420840" cy="3250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DD9C5BD-334B-9D1D-5314-39D3C6D11A1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8246906" y="3807543"/>
                  <a:ext cx="43308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601AF769-91BF-2A65-545E-5A16E5784E50}"/>
                    </a:ext>
                  </a:extLst>
                </p14:cNvPr>
                <p14:cNvContentPartPr/>
                <p14:nvPr/>
              </p14:nvContentPartPr>
              <p14:xfrm>
                <a:off x="18985266" y="3588303"/>
                <a:ext cx="235440" cy="3618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601AF769-91BF-2A65-545E-5A16E5784E5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8979146" y="3582183"/>
                  <a:ext cx="247680" cy="37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1B534AF-73D2-BAF8-A52D-7090FE6AF9D5}"/>
                    </a:ext>
                  </a:extLst>
                </p14:cNvPr>
                <p14:cNvContentPartPr/>
                <p14:nvPr/>
              </p14:nvContentPartPr>
              <p14:xfrm>
                <a:off x="19011906" y="3594783"/>
                <a:ext cx="353160" cy="45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1B534AF-73D2-BAF8-A52D-7090FE6AF9D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9005786" y="3588663"/>
                  <a:ext cx="3654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CEAAA959-AB0C-0BE6-E3BE-2A608F5BDCBE}"/>
                    </a:ext>
                  </a:extLst>
                </p14:cNvPr>
                <p14:cNvContentPartPr/>
                <p14:nvPr/>
              </p14:nvContentPartPr>
              <p14:xfrm>
                <a:off x="19338066" y="3605223"/>
                <a:ext cx="449280" cy="3153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CEAAA959-AB0C-0BE6-E3BE-2A608F5BDCB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9331946" y="3599103"/>
                  <a:ext cx="461520" cy="327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073ED796-83CD-0D8A-5DB1-C8D5EFF6A51E}"/>
                  </a:ext>
                </a:extLst>
              </p14:cNvPr>
              <p14:cNvContentPartPr/>
              <p14:nvPr/>
            </p14:nvContentPartPr>
            <p14:xfrm>
              <a:off x="19645506" y="3622863"/>
              <a:ext cx="427320" cy="3834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073ED796-83CD-0D8A-5DB1-C8D5EFF6A51E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9639386" y="3616743"/>
                <a:ext cx="439560" cy="39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320537B4-C6D3-D5DD-DF5A-FFD8A6FDABED}"/>
                  </a:ext>
                </a:extLst>
              </p14:cNvPr>
              <p14:cNvContentPartPr/>
              <p14:nvPr/>
            </p14:nvContentPartPr>
            <p14:xfrm>
              <a:off x="20273706" y="3823023"/>
              <a:ext cx="362520" cy="13104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320537B4-C6D3-D5DD-DF5A-FFD8A6FDABED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0267586" y="3816903"/>
                <a:ext cx="37476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43DF0146-CF6D-E1D6-CAB9-B9DF17FAAC10}"/>
                  </a:ext>
                </a:extLst>
              </p14:cNvPr>
              <p14:cNvContentPartPr/>
              <p14:nvPr/>
            </p14:nvContentPartPr>
            <p14:xfrm>
              <a:off x="20721906" y="3482463"/>
              <a:ext cx="117360" cy="15300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43DF0146-CF6D-E1D6-CAB9-B9DF17FAAC10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0715786" y="3476343"/>
                <a:ext cx="129600" cy="16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8A38BB8-A0EA-45EC-D398-B84886FB9F03}"/>
                  </a:ext>
                </a:extLst>
              </p14:cNvPr>
              <p14:cNvContentPartPr/>
              <p14:nvPr/>
            </p14:nvContentPartPr>
            <p14:xfrm>
              <a:off x="11903706" y="6883383"/>
              <a:ext cx="360" cy="36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8A38BB8-A0EA-45EC-D398-B84886FB9F03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1897586" y="6877263"/>
                <a:ext cx="12600" cy="1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0081BD84-8981-EFA9-1692-283CE40D45F0}"/>
              </a:ext>
            </a:extLst>
          </p:cNvPr>
          <p:cNvGrpSpPr/>
          <p:nvPr/>
        </p:nvGrpSpPr>
        <p:grpSpPr>
          <a:xfrm>
            <a:off x="3387006" y="10054697"/>
            <a:ext cx="17033400" cy="1848960"/>
            <a:chOff x="3341826" y="10264143"/>
            <a:chExt cx="17033400" cy="184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C98DF15-327B-D413-FA25-364DD2629E65}"/>
                    </a:ext>
                  </a:extLst>
                </p14:cNvPr>
                <p14:cNvContentPartPr/>
                <p14:nvPr/>
              </p14:nvContentPartPr>
              <p14:xfrm>
                <a:off x="3341826" y="10264143"/>
                <a:ext cx="17033400" cy="15055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C98DF15-327B-D413-FA25-364DD2629E6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335706" y="10258023"/>
                  <a:ext cx="17045640" cy="151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6A3C30E1-2FA7-0C59-99A9-8D0C328A57C2}"/>
                    </a:ext>
                  </a:extLst>
                </p14:cNvPr>
                <p14:cNvContentPartPr/>
                <p14:nvPr/>
              </p14:nvContentPartPr>
              <p14:xfrm>
                <a:off x="10810386" y="11368983"/>
                <a:ext cx="75600" cy="4960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6A3C30E1-2FA7-0C59-99A9-8D0C328A57C2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804266" y="11362863"/>
                  <a:ext cx="87840" cy="50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FE7EFBC6-DB7F-667C-9FB6-9AB14D70F915}"/>
                    </a:ext>
                  </a:extLst>
                </p14:cNvPr>
                <p14:cNvContentPartPr/>
                <p14:nvPr/>
              </p14:nvContentPartPr>
              <p14:xfrm>
                <a:off x="10799586" y="11385183"/>
                <a:ext cx="361800" cy="20484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FE7EFBC6-DB7F-667C-9FB6-9AB14D70F915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793466" y="11379063"/>
                  <a:ext cx="37404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7EE28D1-B180-95D1-BE5F-DC6B14A55E8F}"/>
                    </a:ext>
                  </a:extLst>
                </p14:cNvPr>
                <p14:cNvContentPartPr/>
                <p14:nvPr/>
              </p14:nvContentPartPr>
              <p14:xfrm>
                <a:off x="11185866" y="11553663"/>
                <a:ext cx="256680" cy="13104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7EE28D1-B180-95D1-BE5F-DC6B14A55E8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1179746" y="11547543"/>
                  <a:ext cx="2689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8E190F47-A815-C91C-1AE9-072132D1326E}"/>
                    </a:ext>
                  </a:extLst>
                </p14:cNvPr>
                <p14:cNvContentPartPr/>
                <p14:nvPr/>
              </p14:nvContentPartPr>
              <p14:xfrm>
                <a:off x="11352546" y="11575983"/>
                <a:ext cx="361800" cy="2260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8E190F47-A815-C91C-1AE9-072132D1326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1346426" y="11569863"/>
                  <a:ext cx="37404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B1AFDEFD-C614-5FAF-861C-0DA18E0E4CE8}"/>
                    </a:ext>
                  </a:extLst>
                </p14:cNvPr>
                <p14:cNvContentPartPr/>
                <p14:nvPr/>
              </p14:nvContentPartPr>
              <p14:xfrm>
                <a:off x="11732706" y="11601903"/>
                <a:ext cx="267840" cy="2541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B1AFDEFD-C614-5FAF-861C-0DA18E0E4CE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1726586" y="11595783"/>
                  <a:ext cx="28008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093707B8-140C-7174-121B-C55735D9F9BD}"/>
                    </a:ext>
                  </a:extLst>
                </p14:cNvPr>
                <p14:cNvContentPartPr/>
                <p14:nvPr/>
              </p14:nvContentPartPr>
              <p14:xfrm>
                <a:off x="11852226" y="11699103"/>
                <a:ext cx="153720" cy="496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093707B8-140C-7174-121B-C55735D9F9B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1846106" y="11692983"/>
                  <a:ext cx="16596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D977222-D421-C01F-8148-A729086C9020}"/>
                    </a:ext>
                  </a:extLst>
                </p14:cNvPr>
                <p14:cNvContentPartPr/>
                <p14:nvPr/>
              </p14:nvContentPartPr>
              <p14:xfrm>
                <a:off x="11869866" y="11558703"/>
                <a:ext cx="145080" cy="3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D977222-D421-C01F-8148-A729086C9020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863746" y="11552583"/>
                  <a:ext cx="1573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0EFAB4C4-952A-E102-0050-9C57438E8519}"/>
                    </a:ext>
                  </a:extLst>
                </p14:cNvPr>
                <p14:cNvContentPartPr/>
                <p14:nvPr/>
              </p14:nvContentPartPr>
              <p14:xfrm>
                <a:off x="12113226" y="11627823"/>
                <a:ext cx="367200" cy="3074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0EFAB4C4-952A-E102-0050-9C57438E851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2107106" y="11621703"/>
                  <a:ext cx="37944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18676F7-44F1-A0D5-9060-0418694B9F12}"/>
                    </a:ext>
                  </a:extLst>
                </p14:cNvPr>
                <p14:cNvContentPartPr/>
                <p14:nvPr/>
              </p14:nvContentPartPr>
              <p14:xfrm>
                <a:off x="12552066" y="11662383"/>
                <a:ext cx="250200" cy="2476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18676F7-44F1-A0D5-9060-0418694B9F12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2545946" y="11656263"/>
                  <a:ext cx="26244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BB0ED843-40C3-3F5D-2EBD-EF875F1D8783}"/>
                    </a:ext>
                  </a:extLst>
                </p14:cNvPr>
                <p14:cNvContentPartPr/>
                <p14:nvPr/>
              </p14:nvContentPartPr>
              <p14:xfrm>
                <a:off x="12937626" y="11713863"/>
                <a:ext cx="183960" cy="3153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BB0ED843-40C3-3F5D-2EBD-EF875F1D878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2931506" y="11707743"/>
                  <a:ext cx="19620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147D85E3-9E07-B10B-19FB-E099DA923917}"/>
                    </a:ext>
                  </a:extLst>
                </p14:cNvPr>
                <p14:cNvContentPartPr/>
                <p14:nvPr/>
              </p14:nvContentPartPr>
              <p14:xfrm>
                <a:off x="12990546" y="11844543"/>
                <a:ext cx="149400" cy="255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147D85E3-9E07-B10B-19FB-E099DA923917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2984426" y="11838423"/>
                  <a:ext cx="1616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401E0446-6EAE-783A-0215-4DF353DA6B1E}"/>
                    </a:ext>
                  </a:extLst>
                </p14:cNvPr>
                <p14:cNvContentPartPr/>
                <p14:nvPr/>
              </p14:nvContentPartPr>
              <p14:xfrm>
                <a:off x="12990546" y="11662383"/>
                <a:ext cx="260280" cy="3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401E0446-6EAE-783A-0215-4DF353DA6B1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2984426" y="11656263"/>
                  <a:ext cx="2725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E2116BFB-48B3-7DC6-C3D8-C02912DBDD1B}"/>
                    </a:ext>
                  </a:extLst>
                </p14:cNvPr>
                <p14:cNvContentPartPr/>
                <p14:nvPr/>
              </p14:nvContentPartPr>
              <p14:xfrm>
                <a:off x="13300866" y="11713863"/>
                <a:ext cx="35280" cy="381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E2116BFB-48B3-7DC6-C3D8-C02912DBDD1B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3294746" y="11707743"/>
                  <a:ext cx="4752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50BB261-894E-62E8-E9DA-091A31CACDD1}"/>
                    </a:ext>
                  </a:extLst>
                </p14:cNvPr>
                <p14:cNvContentPartPr/>
                <p14:nvPr/>
              </p14:nvContentPartPr>
              <p14:xfrm>
                <a:off x="13301586" y="11713863"/>
                <a:ext cx="406800" cy="3355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50BB261-894E-62E8-E9DA-091A31CACDD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3295466" y="11707743"/>
                  <a:ext cx="41904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7DFF6FF8-9733-485A-8753-CA8FA454F5BF}"/>
                    </a:ext>
                  </a:extLst>
                </p14:cNvPr>
                <p14:cNvContentPartPr/>
                <p14:nvPr/>
              </p14:nvContentPartPr>
              <p14:xfrm>
                <a:off x="13627026" y="11764263"/>
                <a:ext cx="524160" cy="3488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7DFF6FF8-9733-485A-8753-CA8FA454F5B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3620906" y="11758143"/>
                  <a:ext cx="536400" cy="361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9A2CEDAB-88ED-ABE1-83C3-A5DE884D13DC}"/>
                  </a:ext>
                </a:extLst>
              </p14:cNvPr>
              <p14:cNvContentPartPr/>
              <p14:nvPr/>
            </p14:nvContentPartPr>
            <p14:xfrm>
              <a:off x="15011586" y="11679303"/>
              <a:ext cx="5571360" cy="67428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9A2CEDAB-88ED-ABE1-83C3-A5DE884D13DC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15005466" y="11673183"/>
                <a:ext cx="5583600" cy="686520"/>
              </a:xfrm>
              <a:prstGeom prst="rect">
                <a:avLst/>
              </a:prstGeom>
            </p:spPr>
          </p:pic>
        </mc:Fallback>
      </mc:AlternateContent>
      <p:grpSp>
        <p:nvGrpSpPr>
          <p:cNvPr id="94" name="Group 93">
            <a:extLst>
              <a:ext uri="{FF2B5EF4-FFF2-40B4-BE49-F238E27FC236}">
                <a16:creationId xmlns:a16="http://schemas.microsoft.com/office/drawing/2014/main" id="{0176B665-289A-C00B-93CA-4506484596F6}"/>
              </a:ext>
            </a:extLst>
          </p:cNvPr>
          <p:cNvGrpSpPr/>
          <p:nvPr/>
        </p:nvGrpSpPr>
        <p:grpSpPr>
          <a:xfrm>
            <a:off x="15941466" y="12766143"/>
            <a:ext cx="3972960" cy="555840"/>
            <a:chOff x="15941466" y="12766143"/>
            <a:chExt cx="3972960" cy="55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ABE06FBB-0916-B4CC-5957-E84D82A30631}"/>
                    </a:ext>
                  </a:extLst>
                </p14:cNvPr>
                <p14:cNvContentPartPr/>
                <p14:nvPr/>
              </p14:nvContentPartPr>
              <p14:xfrm>
                <a:off x="15941466" y="12783783"/>
                <a:ext cx="360" cy="3132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ABE06FBB-0916-B4CC-5957-E84D82A3063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5935346" y="12777663"/>
                  <a:ext cx="12600" cy="32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5907CE84-CB2B-2D1B-0D3E-D56E7E8CC85E}"/>
                    </a:ext>
                  </a:extLst>
                </p14:cNvPr>
                <p14:cNvContentPartPr/>
                <p14:nvPr/>
              </p14:nvContentPartPr>
              <p14:xfrm>
                <a:off x="15958386" y="12766143"/>
                <a:ext cx="320400" cy="3250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5907CE84-CB2B-2D1B-0D3E-D56E7E8CC85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5952266" y="12760023"/>
                  <a:ext cx="3326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47C3CCE-6F65-F146-FD01-52760F48E2C5}"/>
                    </a:ext>
                  </a:extLst>
                </p14:cNvPr>
                <p14:cNvContentPartPr/>
                <p14:nvPr/>
              </p14:nvContentPartPr>
              <p14:xfrm>
                <a:off x="16336746" y="12835263"/>
                <a:ext cx="145440" cy="2833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47C3CCE-6F65-F146-FD01-52760F48E2C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6330626" y="12829143"/>
                  <a:ext cx="15768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BFB76AC8-93DD-A1ED-4300-FD642B5A32C5}"/>
                    </a:ext>
                  </a:extLst>
                </p14:cNvPr>
                <p14:cNvContentPartPr/>
                <p14:nvPr/>
              </p14:nvContentPartPr>
              <p14:xfrm>
                <a:off x="16316946" y="12904023"/>
                <a:ext cx="156240" cy="3528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BFB76AC8-93DD-A1ED-4300-FD642B5A32C5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6310826" y="12897903"/>
                  <a:ext cx="16848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14A6B18-EB50-85DB-D06A-FF057036902D}"/>
                    </a:ext>
                  </a:extLst>
                </p14:cNvPr>
                <p14:cNvContentPartPr/>
                <p14:nvPr/>
              </p14:nvContentPartPr>
              <p14:xfrm>
                <a:off x="16390026" y="12812943"/>
                <a:ext cx="145440" cy="226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14A6B18-EB50-85DB-D06A-FF057036902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6383906" y="12806823"/>
                  <a:ext cx="1576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F17F990C-49C9-E28A-D387-508B624E2A73}"/>
                    </a:ext>
                  </a:extLst>
                </p14:cNvPr>
                <p14:cNvContentPartPr/>
                <p14:nvPr/>
              </p14:nvContentPartPr>
              <p14:xfrm>
                <a:off x="16600266" y="12800703"/>
                <a:ext cx="458280" cy="3434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F17F990C-49C9-E28A-D387-508B624E2A73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6594146" y="12794583"/>
                  <a:ext cx="470520" cy="35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D3967FCE-0730-C202-63A2-D04FA336C1D6}"/>
                    </a:ext>
                  </a:extLst>
                </p14:cNvPr>
                <p14:cNvContentPartPr/>
                <p14:nvPr/>
              </p14:nvContentPartPr>
              <p14:xfrm>
                <a:off x="17024706" y="12938943"/>
                <a:ext cx="523080" cy="2102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D3967FCE-0730-C202-63A2-D04FA336C1D6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7018586" y="12932823"/>
                  <a:ext cx="53532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4B3A7ECE-F073-495B-304E-0C955942B6FA}"/>
                    </a:ext>
                  </a:extLst>
                </p14:cNvPr>
                <p14:cNvContentPartPr/>
                <p14:nvPr/>
              </p14:nvContentPartPr>
              <p14:xfrm>
                <a:off x="17579826" y="12904383"/>
                <a:ext cx="361440" cy="2970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4B3A7ECE-F073-495B-304E-0C955942B6FA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7573706" y="12898263"/>
                  <a:ext cx="37368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A058E51C-ADC6-D73F-387D-36FEC9295FE1}"/>
                    </a:ext>
                  </a:extLst>
                </p14:cNvPr>
                <p14:cNvContentPartPr/>
                <p14:nvPr/>
              </p14:nvContentPartPr>
              <p14:xfrm>
                <a:off x="17614386" y="13076463"/>
                <a:ext cx="393120" cy="180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A058E51C-ADC6-D73F-387D-36FEC9295FE1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7608266" y="13070343"/>
                  <a:ext cx="40536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E7B8D47F-820E-8D35-5516-A46F001DC448}"/>
                    </a:ext>
                  </a:extLst>
                </p14:cNvPr>
                <p14:cNvContentPartPr/>
                <p14:nvPr/>
              </p14:nvContentPartPr>
              <p14:xfrm>
                <a:off x="18218466" y="12938943"/>
                <a:ext cx="360" cy="2592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E7B8D47F-820E-8D35-5516-A46F001DC448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8212346" y="12932823"/>
                  <a:ext cx="126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9E273A30-B832-44C6-BD87-D8A242C161D2}"/>
                    </a:ext>
                  </a:extLst>
                </p14:cNvPr>
                <p14:cNvContentPartPr/>
                <p14:nvPr/>
              </p14:nvContentPartPr>
              <p14:xfrm>
                <a:off x="18322146" y="12990783"/>
                <a:ext cx="360" cy="1537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9E273A30-B832-44C6-BD87-D8A242C161D2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8316026" y="12984663"/>
                  <a:ext cx="1260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D80C4344-7CEA-2CC3-31AC-9405ACF4A276}"/>
                    </a:ext>
                  </a:extLst>
                </p14:cNvPr>
                <p14:cNvContentPartPr/>
                <p14:nvPr/>
              </p14:nvContentPartPr>
              <p14:xfrm>
                <a:off x="18278946" y="12869823"/>
                <a:ext cx="342000" cy="31212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D80C4344-7CEA-2CC3-31AC-9405ACF4A276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8272826" y="12863703"/>
                  <a:ext cx="35424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6F782034-68A7-7421-F58E-F20D93109E5C}"/>
                    </a:ext>
                  </a:extLst>
                </p14:cNvPr>
                <p14:cNvContentPartPr/>
                <p14:nvPr/>
              </p14:nvContentPartPr>
              <p14:xfrm>
                <a:off x="18667026" y="12814383"/>
                <a:ext cx="364320" cy="3866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6F782034-68A7-7421-F58E-F20D93109E5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8660906" y="12808263"/>
                  <a:ext cx="37656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74D4466C-49B0-C833-F794-206A69689C24}"/>
                    </a:ext>
                  </a:extLst>
                </p14:cNvPr>
                <p14:cNvContentPartPr/>
                <p14:nvPr/>
              </p14:nvContentPartPr>
              <p14:xfrm>
                <a:off x="18718506" y="12990783"/>
                <a:ext cx="176040" cy="3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74D4466C-49B0-C833-F794-206A69689C2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8712386" y="12984663"/>
                  <a:ext cx="1882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61796222-86BD-B37F-C51E-4D2EE4F53003}"/>
                    </a:ext>
                  </a:extLst>
                </p14:cNvPr>
                <p14:cNvContentPartPr/>
                <p14:nvPr/>
              </p14:nvContentPartPr>
              <p14:xfrm>
                <a:off x="19097586" y="12887463"/>
                <a:ext cx="35280" cy="3463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61796222-86BD-B37F-C51E-4D2EE4F5300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9091466" y="12881343"/>
                  <a:ext cx="47520" cy="35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CA5A2EF1-1FF7-02B2-5602-8DDD8D874C9C}"/>
                    </a:ext>
                  </a:extLst>
                </p14:cNvPr>
                <p14:cNvContentPartPr/>
                <p14:nvPr/>
              </p14:nvContentPartPr>
              <p14:xfrm>
                <a:off x="19098666" y="12904383"/>
                <a:ext cx="333360" cy="2527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CA5A2EF1-1FF7-02B2-5602-8DDD8D874C9C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9092546" y="12898263"/>
                  <a:ext cx="3456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C3A74009-1537-43B6-5A15-80FA42D3C61F}"/>
                    </a:ext>
                  </a:extLst>
                </p14:cNvPr>
                <p14:cNvContentPartPr/>
                <p14:nvPr/>
              </p14:nvContentPartPr>
              <p14:xfrm>
                <a:off x="19456506" y="12783783"/>
                <a:ext cx="56520" cy="4831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C3A74009-1537-43B6-5A15-80FA42D3C61F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9450386" y="12777663"/>
                  <a:ext cx="68760" cy="49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ED993F0F-EB0E-FE59-2AE1-4589CB677645}"/>
                    </a:ext>
                  </a:extLst>
                </p14:cNvPr>
                <p14:cNvContentPartPr/>
                <p14:nvPr/>
              </p14:nvContentPartPr>
              <p14:xfrm>
                <a:off x="19543986" y="12957303"/>
                <a:ext cx="370440" cy="3646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ED993F0F-EB0E-FE59-2AE1-4589CB677645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9537866" y="12951183"/>
                  <a:ext cx="38268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2576D0CA-D17C-D90B-01F1-9C16864CD75D}"/>
                    </a:ext>
                  </a:extLst>
                </p14:cNvPr>
                <p14:cNvContentPartPr/>
                <p14:nvPr/>
              </p14:nvContentPartPr>
              <p14:xfrm>
                <a:off x="18269586" y="12852903"/>
                <a:ext cx="156240" cy="10116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2576D0CA-D17C-D90B-01F1-9C16864CD75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8263466" y="12846783"/>
                  <a:ext cx="168480" cy="113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9727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/>
              <a:t>POZIDANA ZEMLJIŠČA = POSELJENA + DRABA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l-SI" sz="3200" dirty="0"/>
              <a:t>Ko uredimo sloj poseljenih zemljišč jih dopolnimo s slojem cest (DRABA). </a:t>
            </a:r>
          </a:p>
          <a:p>
            <a:pPr algn="just"/>
            <a:r>
              <a:rPr lang="sl-SI" sz="3200" dirty="0"/>
              <a:t>Ostanejo nam NEPOZIDANA STAVBNA ZEMLJIŠČA</a:t>
            </a: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1630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67735-81B0-2FC4-2E42-0AC896815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FC488-30C2-DCCD-8B33-C29348DC2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5B85E7-D4D2-C82A-6691-3DBCAA079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558" y="307743"/>
            <a:ext cx="18191296" cy="131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79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FF8B6-B879-8ECE-A944-6285BB68D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E57D2-C30E-10D7-E21F-B86FF8FAA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01ED-8C2F-C547-FAD3-0EA7868A2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533" y="217445"/>
            <a:ext cx="18516765" cy="132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87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5541" y="8496300"/>
            <a:ext cx="21451330" cy="4585217"/>
          </a:xfrm>
        </p:spPr>
        <p:txBody>
          <a:bodyPr>
            <a:normAutofit fontScale="90000"/>
          </a:bodyPr>
          <a:lstStyle/>
          <a:p>
            <a:r>
              <a:rPr lang="sl-SI" dirty="0"/>
              <a:t>Dejanska raba zemljišč pod javno občinsko cestno infrastrukturo (DRABA)</a:t>
            </a:r>
          </a:p>
        </p:txBody>
      </p:sp>
    </p:spTree>
    <p:extLst>
      <p:ext uri="{BB962C8B-B14F-4D97-AF65-F5344CB8AC3E}">
        <p14:creationId xmlns:p14="http://schemas.microsoft.com/office/powerpoint/2010/main" val="1100151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OSNOVE</a:t>
            </a:r>
          </a:p>
        </p:txBody>
      </p:sp>
      <p:sp>
        <p:nvSpPr>
          <p:cNvPr id="5" name="Označba mesta vsebine 4">
            <a:extLst>
              <a:ext uri="{FF2B5EF4-FFF2-40B4-BE49-F238E27FC236}">
                <a16:creationId xmlns:a16="http://schemas.microsoft.com/office/drawing/2014/main" id="{3054D451-0900-2141-B60C-A4CDE7A6D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Kaj?</a:t>
            </a:r>
          </a:p>
          <a:p>
            <a:r>
              <a:rPr lang="sl-SI" sz="32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Pozidano zemljišče </a:t>
            </a:r>
            <a:r>
              <a:rPr lang="sl-SI" sz="3200" dirty="0"/>
              <a:t>na katerem so objekti in naprave, potrebni za nemoteno odvijanje javnega cestnega prometa, ter zemljišča, potrebna za uporabo teh objektov in naprav</a:t>
            </a:r>
          </a:p>
          <a:p>
            <a:r>
              <a:rPr lang="sl-SI" sz="3200" dirty="0"/>
              <a:t>Parcele, po katerih poteka cestno telo, skupaj s pločniki, brežinami …</a:t>
            </a:r>
          </a:p>
          <a:p>
            <a:endParaRPr lang="sl-SI" sz="3200" dirty="0"/>
          </a:p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Kje?</a:t>
            </a:r>
          </a:p>
          <a:p>
            <a:r>
              <a:rPr lang="sl-SI" sz="3200" dirty="0"/>
              <a:t>za vse kategorizirane ceste skladno s kategorizacijo javnih cest in osjo JCI v ZK GJI.</a:t>
            </a:r>
          </a:p>
          <a:p>
            <a:endParaRPr lang="sl-SI" sz="3200" dirty="0"/>
          </a:p>
          <a:p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Zakaj?</a:t>
            </a:r>
          </a:p>
          <a:p>
            <a:r>
              <a:rPr lang="sl-SI" sz="3200" dirty="0"/>
              <a:t>sprememba v ZK</a:t>
            </a:r>
          </a:p>
          <a:p>
            <a:r>
              <a:rPr lang="sl-SI" sz="3200" dirty="0"/>
              <a:t>Sprememba stanja v naravi</a:t>
            </a:r>
          </a:p>
          <a:p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12780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99C45-2325-3ABF-EC86-417C6C996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AE5DCA7-4EC6-F7F9-78D5-A801A2425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EE0116-9E49-28EE-7934-8151ABDAC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793" y="3657600"/>
            <a:ext cx="21936002" cy="952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13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BC530-1C5B-1A4C-4242-171B232A5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5FF16A-F5A4-C4A0-D1A8-949DFD5913E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USKLADITEV Z ZK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3ACF785-1EDD-0A99-682B-2CC732F5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517" y="2410505"/>
            <a:ext cx="14646162" cy="10115047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E72126D-35E4-130F-41ED-1BBAA95D2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517" y="2410504"/>
            <a:ext cx="14672354" cy="1022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1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64C6-5AA7-975D-DBD5-EDE527F7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83E88B-EB4F-51AC-540A-6ACCF193BCF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2. REKONSTRUKCIJA CESTE V NARAVI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6B1F7377-03DE-D7A1-E4DA-20D58B405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429" y="1915484"/>
            <a:ext cx="14367474" cy="9885031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7836E7B-C253-DC27-8A23-94B6B00A0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698" y="2233890"/>
            <a:ext cx="15630556" cy="943287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CBD1885-0F4A-AF4A-B36C-D418ECDA3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929" y="2448162"/>
            <a:ext cx="15743502" cy="9566626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44156D0-4BBD-CE2D-EB46-BECEA59064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329" y="2448162"/>
            <a:ext cx="15824102" cy="9644201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F552A615-C8DA-A5C7-A76E-F6432F429A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3929" y="2080297"/>
            <a:ext cx="17058595" cy="10379930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AEC2B50-97CF-24CA-A92A-A71DFC0BCE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802" y="2802961"/>
            <a:ext cx="15388996" cy="928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95DE-1A59-995F-E590-EB66A23A3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F1234F-6E26-37E4-8721-79B8CEDE04D9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3. IZGRADNJA NOVE CESTE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079388F-F2DE-3E8A-1C74-1C597D92F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500" y="2812286"/>
            <a:ext cx="12629219" cy="883814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685017FE-029E-B630-18FE-EF3B7B665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651" y="2686423"/>
            <a:ext cx="12363217" cy="861371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609B902-9E46-94CC-0B19-3D437E4F0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809" y="2415860"/>
            <a:ext cx="13244599" cy="9235099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EC79DF7-1F42-6BEB-50E3-ADFE4198E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3744" y="2415860"/>
            <a:ext cx="13705029" cy="949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9C0EF-C445-FAC3-BE63-6D4F71D1B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4A75C-7D97-635B-C951-2BA19608E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479371A-EF54-81C2-CAFA-CF8C28D6DC5E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881C5C0-9621-8A2F-7F57-EBDA0D66FE19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2D03FF-93F6-7E08-8278-6C02D44CD94D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E0FF973-26C3-7BB7-8B95-7F3A444E6399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38958481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B9635-3BCD-4115-0847-DBEE15238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371B0-E862-1663-EAC6-EAA490F6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8B32826-C2B7-D81D-FD68-3F1716DB1829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DA3A44D-3E1B-BA4C-BA73-16B631D5AEEA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F79D03-2C84-18F7-D636-E3E0A00783C1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F8016C2-4113-2A30-0636-64287CBF294C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290959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  <a:r>
              <a:rPr lang="en-US" dirty="0"/>
              <a:t> </a:t>
            </a:r>
            <a:r>
              <a:rPr lang="en-US" dirty="0" err="1"/>
              <a:t>nepozidanih</a:t>
            </a:r>
            <a:r>
              <a:rPr lang="en-US" dirty="0"/>
              <a:t> 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354" lvl="1" indent="0" algn="just">
              <a:buNone/>
            </a:pPr>
            <a:r>
              <a:rPr lang="sl-SI" sz="2800" dirty="0"/>
              <a:t>	</a:t>
            </a:r>
          </a:p>
          <a:p>
            <a:pPr marL="914354" lvl="1" indent="0" algn="just">
              <a:buNone/>
            </a:pPr>
            <a:endParaRPr lang="sl-SI" sz="2800" dirty="0"/>
          </a:p>
          <a:p>
            <a:pPr marL="742950" indent="-742950" algn="just">
              <a:buFont typeface="+mj-lt"/>
              <a:buAutoNum type="arabicPeriod" startAt="3"/>
            </a:pPr>
            <a:r>
              <a:rPr lang="sl-SI" sz="3600" dirty="0"/>
              <a:t>Merila za določitev razvojne stopnje: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Način urejanja prostora (DPN, OPPN, OPN-PIP), Vrsta stavbnega zemljišča (PC, ZS…).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Ali je predviden OPPN.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Komunalna opremljenost (elektrika, vodovod, kanalizacija, ceste).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Velikost in oblika (12m x 12m, </a:t>
            </a:r>
            <a:r>
              <a:rPr lang="sl-SI" sz="3200" dirty="0" err="1">
                <a:ea typeface="Times New Roman" panose="02020603050405020304" pitchFamily="18" charset="0"/>
              </a:rPr>
              <a:t>pov</a:t>
            </a:r>
            <a:r>
              <a:rPr lang="sl-SI" sz="3200" dirty="0">
                <a:ea typeface="Times New Roman" panose="02020603050405020304" pitchFamily="18" charset="0"/>
              </a:rPr>
              <a:t>. &gt; kot predpisana gradbena parcela).</a:t>
            </a:r>
          </a:p>
          <a:p>
            <a:pPr marL="0" indent="0" algn="just">
              <a:buNone/>
            </a:pPr>
            <a:endParaRPr lang="sl-SI" sz="3200" dirty="0"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l-SI" sz="3200" dirty="0">
                <a:ea typeface="Times New Roman" panose="02020603050405020304" pitchFamily="18" charset="0"/>
              </a:rPr>
              <a:t>Določitev razvojnih stopenj nepozidanim stavbnim zemljiščem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1. razvojna stopnja: nezazidljivo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2. razvojna stopnja: prostorsko neurejeno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3. razvojna stopnja: neopremljeno ali delno opremljeno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4. razvojna stopnja: neurejeno zazidljivo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5. razvojna stopnja: urejeno zazidljivo zemljišče</a:t>
            </a:r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4160298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  <a:r>
              <a:rPr lang="en-US" dirty="0"/>
              <a:t> </a:t>
            </a:r>
            <a:r>
              <a:rPr lang="en-US" dirty="0" err="1"/>
              <a:t>nepozidanih</a:t>
            </a:r>
            <a:r>
              <a:rPr lang="en-US" dirty="0"/>
              <a:t> 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r>
              <a:rPr lang="en-US" sz="3200" dirty="0" err="1"/>
              <a:t>Podatki</a:t>
            </a:r>
            <a:r>
              <a:rPr lang="en-US" sz="3200" dirty="0"/>
              <a:t> o </a:t>
            </a:r>
            <a:r>
              <a:rPr lang="en-US" sz="3200" dirty="0" err="1"/>
              <a:t>regulaciji</a:t>
            </a:r>
            <a:r>
              <a:rPr lang="en-US" sz="3200" dirty="0"/>
              <a:t> </a:t>
            </a:r>
            <a:r>
              <a:rPr lang="en-US" sz="3200" dirty="0" err="1"/>
              <a:t>prostora</a:t>
            </a:r>
            <a:r>
              <a:rPr lang="en-US" sz="3200" dirty="0"/>
              <a:t> z </a:t>
            </a:r>
            <a:r>
              <a:rPr lang="en-US" sz="3200" dirty="0" err="1"/>
              <a:t>režimi</a:t>
            </a:r>
            <a:r>
              <a:rPr lang="en-US" sz="3200" dirty="0"/>
              <a:t>, ki ne </a:t>
            </a:r>
            <a:r>
              <a:rPr lang="en-US" sz="3200" dirty="0" err="1"/>
              <a:t>dopuščajo</a:t>
            </a:r>
            <a:r>
              <a:rPr lang="en-US" sz="3200" dirty="0"/>
              <a:t> </a:t>
            </a:r>
            <a:r>
              <a:rPr lang="en-US" sz="3200" dirty="0" err="1"/>
              <a:t>gradnje</a:t>
            </a:r>
            <a:r>
              <a:rPr lang="en-US" sz="3200" dirty="0"/>
              <a:t> </a:t>
            </a:r>
            <a:r>
              <a:rPr lang="en-US" sz="3200" dirty="0" err="1"/>
              <a:t>stavb</a:t>
            </a:r>
            <a:r>
              <a:rPr lang="en-US" sz="3200" dirty="0"/>
              <a:t>:</a:t>
            </a:r>
          </a:p>
          <a:p>
            <a:pPr lvl="2" algn="just"/>
            <a:r>
              <a:rPr lang="en-US" sz="3200" dirty="0" err="1"/>
              <a:t>najožja</a:t>
            </a:r>
            <a:r>
              <a:rPr lang="en-US" sz="3200" dirty="0"/>
              <a:t> </a:t>
            </a:r>
            <a:r>
              <a:rPr lang="en-US" sz="3200" dirty="0" err="1"/>
              <a:t>vodovarstvena</a:t>
            </a:r>
            <a:r>
              <a:rPr lang="en-US" sz="3200" dirty="0"/>
              <a:t> </a:t>
            </a:r>
            <a:r>
              <a:rPr lang="en-US" sz="3200" dirty="0" err="1"/>
              <a:t>območja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vodna</a:t>
            </a:r>
            <a:r>
              <a:rPr lang="en-US" sz="3200" dirty="0"/>
              <a:t> in </a:t>
            </a:r>
            <a:r>
              <a:rPr lang="en-US" sz="3200" dirty="0" err="1"/>
              <a:t>priobalna</a:t>
            </a:r>
            <a:r>
              <a:rPr lang="en-US" sz="3200" dirty="0"/>
              <a:t> </a:t>
            </a:r>
            <a:r>
              <a:rPr lang="en-US" sz="3200" dirty="0" err="1"/>
              <a:t>zemljišča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poplavna</a:t>
            </a:r>
            <a:r>
              <a:rPr lang="en-US" sz="3200" dirty="0"/>
              <a:t> </a:t>
            </a:r>
            <a:r>
              <a:rPr lang="en-US" sz="3200" dirty="0" err="1"/>
              <a:t>območja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varovalni</a:t>
            </a:r>
            <a:r>
              <a:rPr lang="en-US" sz="3200" dirty="0"/>
              <a:t> </a:t>
            </a:r>
            <a:r>
              <a:rPr lang="en-US" sz="3200" dirty="0" err="1"/>
              <a:t>gozdovi</a:t>
            </a:r>
            <a:r>
              <a:rPr lang="en-US" sz="3200" dirty="0"/>
              <a:t> in </a:t>
            </a:r>
            <a:r>
              <a:rPr lang="en-US" sz="3200" dirty="0" err="1"/>
              <a:t>gozdni</a:t>
            </a:r>
            <a:r>
              <a:rPr lang="en-US" sz="3200" dirty="0"/>
              <a:t> </a:t>
            </a:r>
            <a:r>
              <a:rPr lang="en-US" sz="3200" dirty="0" err="1"/>
              <a:t>rezervati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varovalni</a:t>
            </a:r>
            <a:r>
              <a:rPr lang="en-US" sz="3200" dirty="0"/>
              <a:t> </a:t>
            </a:r>
            <a:r>
              <a:rPr lang="en-US" sz="3200" dirty="0" err="1"/>
              <a:t>pasovi</a:t>
            </a:r>
            <a:r>
              <a:rPr lang="en-US" sz="3200" dirty="0"/>
              <a:t> GJI</a:t>
            </a:r>
          </a:p>
          <a:p>
            <a:pPr marL="914354" lvl="1" indent="0" algn="just">
              <a:buNone/>
            </a:pPr>
            <a:endParaRPr lang="sl-SI" sz="2800" dirty="0"/>
          </a:p>
          <a:p>
            <a:pPr lvl="1" algn="just"/>
            <a:r>
              <a:rPr lang="sl-SI" sz="2800" dirty="0"/>
              <a:t>LOČENO ZA PARCELE PO OPN IN OPPN</a:t>
            </a:r>
          </a:p>
          <a:p>
            <a:pPr lvl="1" algn="just"/>
            <a:r>
              <a:rPr lang="sl-SI" sz="2800" dirty="0"/>
              <a:t>Na območjih OPPN je predmet določanja razvojne stopnje </a:t>
            </a:r>
            <a:r>
              <a:rPr lang="sl-SI" sz="2800" b="1" dirty="0"/>
              <a:t>gradbena parcela</a:t>
            </a:r>
            <a:r>
              <a:rPr lang="sl-SI" sz="2800" dirty="0"/>
              <a:t> določena z OPPN in ne trenutna zemljiška parcela.</a:t>
            </a:r>
            <a:endParaRPr lang="en-US" sz="28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1647214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91E75-F130-11EC-78B7-EBA90C78D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945F0-6E3E-C25F-AAFD-C88FE7B18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1347EF-2604-AE90-E349-2BAAB8357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83" y="376237"/>
            <a:ext cx="19009945" cy="1293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651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4489E-29BB-23F9-8E69-2869FB3F5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7C779FA-5CE5-C761-6867-99E146F5D3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4712108"/>
              </p:ext>
            </p:extLst>
          </p:nvPr>
        </p:nvGraphicFramePr>
        <p:xfrm>
          <a:off x="2800350" y="3376613"/>
          <a:ext cx="20145375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5125">
                  <a:extLst>
                    <a:ext uri="{9D8B030D-6E8A-4147-A177-3AD203B41FA5}">
                      <a16:colId xmlns:a16="http://schemas.microsoft.com/office/drawing/2014/main" val="3036581075"/>
                    </a:ext>
                  </a:extLst>
                </a:gridCol>
                <a:gridCol w="6715125">
                  <a:extLst>
                    <a:ext uri="{9D8B030D-6E8A-4147-A177-3AD203B41FA5}">
                      <a16:colId xmlns:a16="http://schemas.microsoft.com/office/drawing/2014/main" val="2309703183"/>
                    </a:ext>
                  </a:extLst>
                </a:gridCol>
                <a:gridCol w="6715125">
                  <a:extLst>
                    <a:ext uri="{9D8B030D-6E8A-4147-A177-3AD203B41FA5}">
                      <a16:colId xmlns:a16="http://schemas.microsoft.com/office/drawing/2014/main" val="948222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RAZVOJNA STOPNJA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OPN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OPPN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47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Na območju DPN, omejujoči pravni režim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Gradbena parcela je namenjena zgolj GJI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510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Predviden OPPN, komasacijsko območje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Je v komasacijskem območju upravne komasacije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596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Ni komunalno opremljeno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Ni izvedena predvidena komunalna infrastruktura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772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Velikost in oblika (12x12)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Trenutno parcelno stanje se ne sklada z načrtom gradbenih parcel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207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Vse ustreza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Vse ustreza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945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1636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F507F-A533-718E-7E30-146384522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28AF9-B494-2112-31DF-5354515B9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3842DF-6F22-08F1-3F83-4404AB733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249" y="655786"/>
            <a:ext cx="17099068" cy="12952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7BFFB9-2AA8-2F33-77BE-D632C0432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7650" y="6265402"/>
            <a:ext cx="3375980" cy="389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75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79CA0-911E-9ACC-6665-94BCA60D8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658F0-85F5-4B81-5153-D21707886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75996-D704-25AC-BE91-2A65D009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788" y="3090143"/>
            <a:ext cx="22334296" cy="96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34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F874B-7919-FD99-6087-243B0480D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F89B3-0EAD-6E29-C62B-29F8E3D05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6D275B8-3944-0E75-5D83-CE385AF29BEA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CAAE12F-8BD6-4822-9D36-418B01670C30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1BDD8B-8147-C420-36C3-55380A933D65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84E14F0-7D34-54B2-1CC5-EB8CEE24B9AA}"/>
              </a:ext>
            </a:extLst>
          </p:cNvPr>
          <p:cNvSpPr txBox="1"/>
          <p:nvPr/>
        </p:nvSpPr>
        <p:spPr>
          <a:xfrm>
            <a:off x="14873621" y="4991784"/>
            <a:ext cx="72962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Javna razgrnitev, sprejem Odloka in odmera takse</a:t>
            </a:r>
          </a:p>
        </p:txBody>
      </p:sp>
    </p:spTree>
    <p:extLst>
      <p:ext uri="{BB962C8B-B14F-4D97-AF65-F5344CB8AC3E}">
        <p14:creationId xmlns:p14="http://schemas.microsoft.com/office/powerpoint/2010/main" val="225251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pl-PL" sz="3200" b="1" dirty="0">
              <a:latin typeface="Myriad Web Pro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4"/>
            </a:pPr>
            <a:r>
              <a:rPr lang="sl-SI" sz="3200" dirty="0">
                <a:ea typeface="Times New Roman" panose="02020603050405020304" pitchFamily="18" charset="0"/>
              </a:rPr>
              <a:t>Javna razgrnitev podatkov ESZ</a:t>
            </a:r>
            <a:endParaRPr lang="en-US" sz="3200" dirty="0"/>
          </a:p>
          <a:p>
            <a:pPr marL="0" indent="0" algn="just">
              <a:buNone/>
            </a:pPr>
            <a:r>
              <a:rPr lang="sl-SI" sz="2800" dirty="0"/>
              <a:t>ZUreP-3 v 268. členu predvideva obveščanje z javno razgrnitvijo podatkov ali s pisnim obvestilom, ki se lastniku nepremičnine pošlje po pošti</a:t>
            </a:r>
            <a:r>
              <a:rPr lang="en-US" sz="2800" dirty="0"/>
              <a:t>.</a:t>
            </a:r>
          </a:p>
          <a:p>
            <a:pPr marL="0" indent="0" algn="just">
              <a:buNone/>
            </a:pPr>
            <a:endParaRPr lang="en-US" sz="3600" dirty="0"/>
          </a:p>
          <a:p>
            <a:pPr marL="0" indent="0" algn="just">
              <a:buNone/>
            </a:pPr>
            <a:endParaRPr lang="en-US" sz="3600" dirty="0"/>
          </a:p>
          <a:p>
            <a:pPr marL="0" indent="0" algn="just">
              <a:buNone/>
            </a:pPr>
            <a:br>
              <a:rPr lang="en-US" sz="3600" dirty="0"/>
            </a:br>
            <a:endParaRPr lang="en-US" sz="3600" dirty="0"/>
          </a:p>
          <a:p>
            <a:pPr marL="0" indent="0" algn="just">
              <a:buNone/>
            </a:pPr>
            <a:endParaRPr lang="en-US" sz="3600" dirty="0"/>
          </a:p>
          <a:p>
            <a:pPr marL="514350" indent="-514350" algn="just">
              <a:buFont typeface="+mj-lt"/>
              <a:buAutoNum type="arabicPeriod" startAt="5"/>
            </a:pPr>
            <a:r>
              <a:rPr lang="sl-SI" sz="3200" dirty="0">
                <a:ea typeface="Times New Roman" panose="02020603050405020304" pitchFamily="18" charset="0"/>
              </a:rPr>
              <a:t>Priprava končnega predloga podatkov ESZ</a:t>
            </a:r>
            <a:endParaRPr lang="en-US" sz="3200" dirty="0">
              <a:ea typeface="Times New Roman" panose="02020603050405020304" pitchFamily="18" charset="0"/>
            </a:endParaRPr>
          </a:p>
          <a:p>
            <a:pPr lvl="1" algn="just"/>
            <a:r>
              <a:rPr lang="en-US" sz="2800" dirty="0" err="1"/>
              <a:t>Priprava</a:t>
            </a:r>
            <a:r>
              <a:rPr lang="en-US" sz="2800" dirty="0"/>
              <a:t> </a:t>
            </a:r>
            <a:r>
              <a:rPr lang="en-US" sz="2800" dirty="0" err="1"/>
              <a:t>podatkov</a:t>
            </a:r>
            <a:r>
              <a:rPr lang="en-US" sz="2800" dirty="0"/>
              <a:t> v </a:t>
            </a:r>
            <a:r>
              <a:rPr lang="en-US" sz="2800" dirty="0" err="1"/>
              <a:t>vnaprej</a:t>
            </a:r>
            <a:r>
              <a:rPr lang="en-US" sz="2800" dirty="0"/>
              <a:t> </a:t>
            </a:r>
            <a:r>
              <a:rPr lang="en-US" sz="2800" dirty="0" err="1"/>
              <a:t>določenem</a:t>
            </a:r>
            <a:r>
              <a:rPr lang="en-US" sz="2800" dirty="0"/>
              <a:t> </a:t>
            </a:r>
            <a:r>
              <a:rPr lang="en-US" sz="2800" dirty="0" err="1"/>
              <a:t>formatu</a:t>
            </a:r>
            <a:endParaRPr lang="en-US" sz="2800" dirty="0"/>
          </a:p>
          <a:p>
            <a:pPr marL="914354" lvl="1" indent="0" algn="just">
              <a:buNone/>
            </a:pPr>
            <a:endParaRPr lang="sl-SI" sz="3600" dirty="0"/>
          </a:p>
          <a:p>
            <a:pPr marL="514350" indent="-514350" algn="just">
              <a:buFont typeface="+mj-lt"/>
              <a:buAutoNum type="arabicPeriod" startAt="5"/>
            </a:pPr>
            <a:endParaRPr lang="en-US" sz="3200" dirty="0">
              <a:ea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5"/>
            </a:pPr>
            <a:endParaRPr lang="sl-SI" sz="3200" dirty="0">
              <a:ea typeface="Times New Roman" panose="02020603050405020304" pitchFamily="18" charset="0"/>
            </a:endParaRPr>
          </a:p>
        </p:txBody>
      </p:sp>
      <p:pic>
        <p:nvPicPr>
          <p:cNvPr id="4" name="Grafika 98" descr="Naloge v sklopu koraka 6: Javna razgrnitev podatkov ESZ.">
            <a:extLst>
              <a:ext uri="{FF2B5EF4-FFF2-40B4-BE49-F238E27FC236}">
                <a16:creationId xmlns:a16="http://schemas.microsoft.com/office/drawing/2014/main" id="{02B80ABD-E879-8A23-2AA4-6B3A63A741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378" t="34088" r="4173" b="25822"/>
          <a:stretch/>
        </p:blipFill>
        <p:spPr bwMode="auto">
          <a:xfrm>
            <a:off x="2800533" y="5997565"/>
            <a:ext cx="12153411" cy="28061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5377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54A34-5162-C728-ECB5-70C34BA99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0BB7E-1BD6-4859-981C-0AF38D808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2ABB0-47A0-461F-6C62-0E36F0B83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sl-SI" sz="3600" dirty="0"/>
          </a:p>
          <a:p>
            <a:pPr marL="742950" indent="-742950" algn="just">
              <a:buFont typeface="+mj-lt"/>
              <a:buAutoNum type="arabicPeriod" startAt="6"/>
            </a:pPr>
            <a:r>
              <a:rPr lang="sl-SI" sz="3600" dirty="0"/>
              <a:t>Evidentiranje</a:t>
            </a:r>
            <a:r>
              <a:rPr lang="sl-SI" sz="3200" dirty="0">
                <a:ea typeface="Times New Roman" panose="02020603050405020304" pitchFamily="18" charset="0"/>
              </a:rPr>
              <a:t> podatkov v ESZ na državni ravni</a:t>
            </a:r>
            <a:endParaRPr lang="en-US" sz="3200" dirty="0">
              <a:ea typeface="Times New Roman" panose="02020603050405020304" pitchFamily="18" charset="0"/>
            </a:endParaRPr>
          </a:p>
          <a:p>
            <a:pPr marL="742950" indent="-742950" algn="just">
              <a:buFont typeface="+mj-lt"/>
              <a:buAutoNum type="arabicPeriod" startAt="6"/>
            </a:pPr>
            <a:endParaRPr lang="en-US" sz="3200" dirty="0">
              <a:ea typeface="Times New Roman" panose="02020603050405020304" pitchFamily="18" charset="0"/>
            </a:endParaRPr>
          </a:p>
          <a:p>
            <a:pPr marL="742950" indent="-742950" algn="just">
              <a:buFont typeface="+mj-lt"/>
              <a:buAutoNum type="arabicPeriod" startAt="7"/>
            </a:pPr>
            <a:r>
              <a:rPr lang="sl-SI" sz="3200" dirty="0">
                <a:ea typeface="Times New Roman" panose="02020603050405020304" pitchFamily="18" charset="0"/>
              </a:rPr>
              <a:t>Zagot</a:t>
            </a:r>
            <a:r>
              <a:rPr lang="sl-SI" sz="3200" dirty="0"/>
              <a:t>oviti </a:t>
            </a:r>
            <a:r>
              <a:rPr lang="sl-SI" sz="3200" dirty="0">
                <a:ea typeface="Times New Roman" panose="02020603050405020304" pitchFamily="18" charset="0"/>
              </a:rPr>
              <a:t>se mora vzdrževanje evidence (predvideno v ZUreP-3):</a:t>
            </a: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sl-SI" sz="2800" dirty="0"/>
              <a:t>268. člen: Postopek vzdrževanja podatkov iz ESZ in</a:t>
            </a:r>
          </a:p>
          <a:p>
            <a:pPr lvl="1"/>
            <a:r>
              <a:rPr lang="sl-SI" sz="2800" dirty="0"/>
              <a:t>269. člen: Postopek uskladitve podatkov iz ESZ na zahtevo lastnika.</a:t>
            </a:r>
          </a:p>
          <a:p>
            <a:pPr lvl="1"/>
            <a:endParaRPr lang="sl-SI" sz="2800" dirty="0"/>
          </a:p>
          <a:p>
            <a:pPr marL="914354" lvl="1" indent="0">
              <a:buNone/>
            </a:pPr>
            <a:endParaRPr lang="sl-SI" sz="2800" dirty="0"/>
          </a:p>
          <a:p>
            <a:pPr marL="914354" lvl="1" indent="0">
              <a:buNone/>
            </a:pPr>
            <a:r>
              <a:rPr lang="sl-SI" sz="2800" dirty="0"/>
              <a:t>APLIKACIJA PISO ESZ</a:t>
            </a:r>
          </a:p>
          <a:p>
            <a:pPr marL="514350" indent="-514350" algn="just">
              <a:buFont typeface="+mj-lt"/>
              <a:buAutoNum type="arabicPeriod" startAt="5"/>
            </a:pPr>
            <a:endParaRPr lang="en-US" sz="3200" dirty="0">
              <a:ea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5"/>
            </a:pPr>
            <a:endParaRPr lang="sl-SI" sz="32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22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CB51-4C0B-CE8D-36FB-E441D3495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510" y="466697"/>
            <a:ext cx="20160000" cy="1516567"/>
          </a:xfrm>
        </p:spPr>
        <p:txBody>
          <a:bodyPr>
            <a:normAutofit fontScale="90000"/>
          </a:bodyPr>
          <a:lstStyle/>
          <a:p>
            <a:br>
              <a:rPr lang="sl-SI" sz="8800" dirty="0"/>
            </a:br>
            <a:r>
              <a:rPr lang="sl-SI" sz="8800" dirty="0"/>
              <a:t>Aplikacija PISO ESZ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4C850-4640-4054-6901-628F87BFB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083D37-C7D0-79B3-CD92-78EC24FE6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510" y="2958752"/>
            <a:ext cx="18058139" cy="1023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480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Taksa na neizkoriščeno stavbno zemljišče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sl-SI" sz="3200" b="1" dirty="0"/>
              <a:t>CILJ</a:t>
            </a:r>
            <a:r>
              <a:rPr lang="sl-SI" sz="3200" dirty="0"/>
              <a:t>: spodbuditi gradnjo na nepremičninah, ki so primerne za gradnjo, a niso zazidane</a:t>
            </a:r>
          </a:p>
          <a:p>
            <a:pPr marL="0" indent="0" algn="just">
              <a:buNone/>
            </a:pP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l-SI" sz="3200" dirty="0">
                <a:ea typeface="Times New Roman" panose="02020603050405020304" pitchFamily="18" charset="0"/>
              </a:rPr>
              <a:t>Območje plačevanja takse za neizkoriščeno stavbno zemljišče občina določi v posebnem odloku.</a:t>
            </a:r>
          </a:p>
          <a:p>
            <a:pPr marL="0" indent="0" algn="just">
              <a:buNone/>
            </a:pP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l-SI" sz="3200" b="1" dirty="0"/>
              <a:t>Pričakovani učinki uvedbe takse:</a:t>
            </a:r>
            <a:endParaRPr lang="sl-SI" sz="3200" dirty="0"/>
          </a:p>
          <a:p>
            <a:r>
              <a:rPr lang="sl-SI" sz="3200" dirty="0"/>
              <a:t>Povečanje gradnje na neizkoriščenih stavbnih zemljiščih</a:t>
            </a:r>
          </a:p>
          <a:p>
            <a:r>
              <a:rPr lang="sl-SI" sz="3200" dirty="0"/>
              <a:t>Racionalnejša raba prostora</a:t>
            </a:r>
            <a:endParaRPr lang="en-US" sz="3200" dirty="0"/>
          </a:p>
          <a:p>
            <a:endParaRPr lang="en-US" sz="3200" b="1" dirty="0"/>
          </a:p>
          <a:p>
            <a:pPr marL="0" indent="0" algn="just">
              <a:buNone/>
            </a:pPr>
            <a:endParaRPr lang="sl-SI" sz="3200" dirty="0">
              <a:effectLst/>
              <a:latin typeface="Myriad Web Pr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156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51154-B936-59E7-ADCA-7091AD029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5F863-0C75-9366-93C3-1D0E99C40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11F2ED-9DB2-3627-4055-AD92FA650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515" y="3376245"/>
            <a:ext cx="22287432" cy="956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50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l-SI" dirty="0"/>
              <a:t>PISO Evidenca stavbnih zemljišč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376DC-0FFB-C857-56DB-EDF44BFE72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77377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 ESZ</a:t>
            </a:r>
          </a:p>
        </p:txBody>
      </p:sp>
      <p:pic>
        <p:nvPicPr>
          <p:cNvPr id="4" name="Grafika 8" descr="Shema pripravljalnih nalog občin.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7684"/>
          <a:stretch/>
        </p:blipFill>
        <p:spPr bwMode="auto">
          <a:xfrm>
            <a:off x="2239463" y="4427989"/>
            <a:ext cx="21282139" cy="6275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71214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5A9A7-379C-58B9-218D-63BBFB5C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4EE15C3-5217-3B05-BC5C-1F9D1840F57A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124403E-4513-C376-B0D6-C6933316AD3A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3E45295-F013-2AB3-27DA-901D881DEDF5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082F806-D90A-B1A8-9C36-627B4E9469CC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2609458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UREDITEV SLOJA POSELJENIH ZEMLJIŠČ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sl-SI" sz="3200" dirty="0"/>
              <a:t>Prevzem podatkov predloga poseljenih zemljišč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l-SI" sz="3200" dirty="0"/>
              <a:t>Pregled in urejanje podatkov predloga poseljenih zemljišč </a:t>
            </a:r>
            <a:endParaRPr lang="en-US" sz="3200" dirty="0"/>
          </a:p>
          <a:p>
            <a:pPr lvl="1" algn="just"/>
            <a:r>
              <a:rPr lang="en-US" sz="2800" dirty="0" err="1"/>
              <a:t>Identificiranje</a:t>
            </a:r>
            <a:r>
              <a:rPr lang="en-US" sz="2800" dirty="0"/>
              <a:t> </a:t>
            </a:r>
            <a:r>
              <a:rPr lang="en-US" sz="2800" dirty="0" err="1"/>
              <a:t>sprememb</a:t>
            </a:r>
            <a:r>
              <a:rPr lang="en-US" sz="2800" dirty="0"/>
              <a:t> za </a:t>
            </a:r>
            <a:r>
              <a:rPr lang="en-US" sz="2800" dirty="0" err="1"/>
              <a:t>podatke</a:t>
            </a:r>
            <a:r>
              <a:rPr lang="en-US" sz="2800" dirty="0"/>
              <a:t>:</a:t>
            </a:r>
            <a:endParaRPr lang="en-US" sz="3200" dirty="0"/>
          </a:p>
          <a:p>
            <a:pPr lvl="2" algn="just"/>
            <a:r>
              <a:rPr lang="sl-SI" sz="2400" dirty="0"/>
              <a:t>o točkah KN,</a:t>
            </a:r>
            <a:endParaRPr lang="en-US" sz="2400" dirty="0"/>
          </a:p>
          <a:p>
            <a:pPr lvl="2" algn="just"/>
            <a:r>
              <a:rPr lang="sl-SI" sz="2400" dirty="0"/>
              <a:t>o parcelah iz KN, </a:t>
            </a:r>
            <a:endParaRPr lang="en-US" sz="2400" dirty="0"/>
          </a:p>
          <a:p>
            <a:pPr lvl="2" algn="just"/>
            <a:r>
              <a:rPr lang="sl-SI" sz="2400" dirty="0"/>
              <a:t>o stavbah in delih stavb iz KN,</a:t>
            </a:r>
            <a:endParaRPr lang="en-US" sz="2400" dirty="0"/>
          </a:p>
          <a:p>
            <a:pPr lvl="2" algn="just"/>
            <a:r>
              <a:rPr lang="sl-SI" sz="2400" dirty="0"/>
              <a:t>grafične</a:t>
            </a:r>
            <a:r>
              <a:rPr lang="en-US" sz="2400" dirty="0"/>
              <a:t>ga</a:t>
            </a:r>
            <a:r>
              <a:rPr lang="sl-SI" sz="2400" dirty="0"/>
              <a:t> prikaz</a:t>
            </a:r>
            <a:r>
              <a:rPr lang="en-US" sz="2400" dirty="0"/>
              <a:t>a</a:t>
            </a:r>
            <a:r>
              <a:rPr lang="sl-SI" sz="2400" dirty="0"/>
              <a:t> namenske rabe prostora (NRP),</a:t>
            </a:r>
            <a:endParaRPr lang="en-US" sz="2400" dirty="0"/>
          </a:p>
          <a:p>
            <a:pPr lvl="2" algn="just"/>
            <a:r>
              <a:rPr lang="sl-SI" sz="2400" dirty="0"/>
              <a:t>zbirne</a:t>
            </a:r>
            <a:r>
              <a:rPr lang="en-US" sz="2400" dirty="0"/>
              <a:t>ga</a:t>
            </a:r>
            <a:r>
              <a:rPr lang="sl-SI" sz="2400" dirty="0"/>
              <a:t> </a:t>
            </a:r>
            <a:r>
              <a:rPr lang="sl-SI" sz="2400" dirty="0" err="1"/>
              <a:t>katastr</a:t>
            </a:r>
            <a:r>
              <a:rPr lang="en-US" sz="2400" dirty="0"/>
              <a:t>a</a:t>
            </a:r>
            <a:r>
              <a:rPr lang="sl-SI" sz="2400" dirty="0"/>
              <a:t> gospodarske javne infrastrukture (ZKGJI),</a:t>
            </a:r>
            <a:endParaRPr lang="en-US" sz="2400" dirty="0"/>
          </a:p>
          <a:p>
            <a:pPr lvl="2" algn="just"/>
            <a:r>
              <a:rPr lang="sl-SI" sz="2400" dirty="0" err="1"/>
              <a:t>ortofoto</a:t>
            </a:r>
            <a:r>
              <a:rPr lang="sl-SI" sz="2400" dirty="0"/>
              <a:t> načrt</a:t>
            </a:r>
            <a:r>
              <a:rPr lang="en-US" sz="2400" dirty="0" err="1"/>
              <a:t>ov</a:t>
            </a:r>
            <a:r>
              <a:rPr lang="sl-SI" sz="2400" dirty="0"/>
              <a:t>.</a:t>
            </a:r>
            <a:endParaRPr lang="en-US" sz="2000" dirty="0"/>
          </a:p>
          <a:p>
            <a:pPr marL="914354" lvl="1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sl-SI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74518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64C6-5AA7-975D-DBD5-EDE527F7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EC5DAA-D230-DFA6-A29D-495034083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182" y="1819868"/>
            <a:ext cx="22119258" cy="11030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83E88B-EB4F-51AC-540A-6ACCF193BCF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NOVO STANJE V PROSTORU</a:t>
            </a:r>
          </a:p>
        </p:txBody>
      </p:sp>
    </p:spTree>
    <p:extLst>
      <p:ext uri="{BB962C8B-B14F-4D97-AF65-F5344CB8AC3E}">
        <p14:creationId xmlns:p14="http://schemas.microsoft.com/office/powerpoint/2010/main" val="592111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6EB909F1-2DC6-A543-810D-17C9B349492E}" vid="{229D76ED-A373-7B4A-834A-433F1E17C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2024_PISO template</Template>
  <TotalTime>3746</TotalTime>
  <Words>781</Words>
  <Application>Microsoft Office PowerPoint</Application>
  <PresentationFormat>Po meri</PresentationFormat>
  <Paragraphs>163</Paragraphs>
  <Slides>34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5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34</vt:i4>
      </vt:variant>
    </vt:vector>
  </HeadingPairs>
  <TitlesOfParts>
    <vt:vector size="40" baseType="lpstr">
      <vt:lpstr>Arial</vt:lpstr>
      <vt:lpstr>Arial Narrow</vt:lpstr>
      <vt:lpstr>Calibri</vt:lpstr>
      <vt:lpstr>Myriad Web Pro</vt:lpstr>
      <vt:lpstr>Times New Roman</vt:lpstr>
      <vt:lpstr>Office Theme</vt:lpstr>
      <vt:lpstr>VZDRŽEVANJE TP OPN</vt:lpstr>
      <vt:lpstr>PowerPointova predstavitev</vt:lpstr>
      <vt:lpstr>PowerPointova predstavitev</vt:lpstr>
      <vt:lpstr>PowerPointova predstavitev</vt:lpstr>
      <vt:lpstr>PISO Evidenca stavbnih zemljišč</vt:lpstr>
      <vt:lpstr>Vzpostavitev evidence ESZ</vt:lpstr>
      <vt:lpstr>ESZ</vt:lpstr>
      <vt:lpstr>UREDITEV SLOJA POSELJENIH ZEMLJIŠČ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POZIDANA ZEMLJIŠČA = POSELJENA + DRABA</vt:lpstr>
      <vt:lpstr>PowerPointova predstavitev</vt:lpstr>
      <vt:lpstr>PowerPointova predstavitev</vt:lpstr>
      <vt:lpstr>Dejanska raba zemljišč pod javno občinsko cestno infrastrukturo (DRABA)</vt:lpstr>
      <vt:lpstr>OSNOVE</vt:lpstr>
      <vt:lpstr>PowerPointova predstavitev</vt:lpstr>
      <vt:lpstr>PowerPointova predstavitev</vt:lpstr>
      <vt:lpstr>PowerPointova predstavitev</vt:lpstr>
      <vt:lpstr>ESZ</vt:lpstr>
      <vt:lpstr>ESZ</vt:lpstr>
      <vt:lpstr>Vzpostavitev evidence nepozidanih SZ</vt:lpstr>
      <vt:lpstr>Vzpostavitev evidence nepozidanih SZ</vt:lpstr>
      <vt:lpstr>PowerPointova predstavitev</vt:lpstr>
      <vt:lpstr>PowerPointova predstavitev</vt:lpstr>
      <vt:lpstr>PowerPointova predstavitev</vt:lpstr>
      <vt:lpstr>ESZ</vt:lpstr>
      <vt:lpstr>Vzpostavitev evidence</vt:lpstr>
      <vt:lpstr>Vzpostavitev evidence</vt:lpstr>
      <vt:lpstr> Aplikacija PISO ESZ</vt:lpstr>
      <vt:lpstr>Taksa na neizkoriščeno stavbno zemljišče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PISO CESTE - zapore</dc:title>
  <dc:creator>Aljaž Golob</dc:creator>
  <cp:lastModifiedBy>Katja Vidgaj</cp:lastModifiedBy>
  <cp:revision>41</cp:revision>
  <dcterms:created xsi:type="dcterms:W3CDTF">2024-05-27T06:52:09Z</dcterms:created>
  <dcterms:modified xsi:type="dcterms:W3CDTF">2025-05-19T10:21:41Z</dcterms:modified>
</cp:coreProperties>
</file>